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9" r:id="rId4"/>
    <p:sldId id="261" r:id="rId5"/>
    <p:sldId id="258" r:id="rId6"/>
    <p:sldId id="262" r:id="rId7"/>
    <p:sldId id="264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Ваше</a:t>
            </a:r>
            <a:r>
              <a:rPr 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отделение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Опи и НТ</c:v>
                </c:pt>
                <c:pt idx="1">
                  <c:v>ГОРНОЕ</c:v>
                </c:pt>
                <c:pt idx="2">
                  <c:v>ЭТ и ЭС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32</c:v>
                </c:pt>
                <c:pt idx="2">
                  <c:v>30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7155725065616798"/>
          <c:y val="7.8662893700787384E-2"/>
          <c:w val="0.22844274696585121"/>
          <c:h val="0.361040684093114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Откуда</a:t>
            </a:r>
            <a:r>
              <a:rPr lang="ru-RU" sz="1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 получили инструкцию о работе в дистанционной форме обучения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 куратора </c:v>
                </c:pt>
                <c:pt idx="1">
                  <c:v>от Заведующих отделения</c:v>
                </c:pt>
                <c:pt idx="2">
                  <c:v>от административного учреждения</c:v>
                </c:pt>
                <c:pt idx="3">
                  <c:v>на сайте колледжа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16</c:v>
                </c:pt>
                <c:pt idx="2">
                  <c:v>8</c:v>
                </c:pt>
                <c:pt idx="3">
                  <c:v>30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618537980893491"/>
          <c:y val="0.12183901267684644"/>
          <c:w val="0.42852409565661786"/>
          <c:h val="0.87312712867113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Получили</a:t>
            </a:r>
            <a:r>
              <a:rPr lang="ru-RU" sz="1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 вы инструкцию о работе в дистанционном  формате в полной мер</a:t>
            </a:r>
            <a:r>
              <a:rPr lang="ru-RU" sz="1600" baseline="0" dirty="0" smtClean="0">
                <a:solidFill>
                  <a:srgbClr val="FF0000"/>
                </a:solidFill>
              </a:rPr>
              <a:t>е  </a:t>
            </a:r>
            <a:endParaRPr lang="ru-RU" sz="1600" dirty="0">
              <a:solidFill>
                <a:srgbClr val="FF0000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 подробно </c:v>
                </c:pt>
                <c:pt idx="1">
                  <c:v>получили, но пришлось обращаться повторно, сразу не смогли </c:v>
                </c:pt>
                <c:pt idx="2">
                  <c:v>никто нам ничего не объяснял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24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41991529845333136"/>
          <c:y val="0.24290433662756516"/>
          <c:w val="0.58008470154666858"/>
          <c:h val="0.689773572110703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6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 можёте оценить формат подаваемого материала на ресурсах которые вам предложили использовать для подготовки дистанционном  режиме.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лучше и больше, чем на обычном занятии</c:v>
                </c:pt>
                <c:pt idx="1">
                  <c:v>в достаточном объёме</c:v>
                </c:pt>
                <c:pt idx="2">
                  <c:v>мало, приходилось искать самому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68</c:v>
                </c:pt>
                <c:pt idx="2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Преподаватели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проведении занятий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предлагают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большее количество оценочных материалов (тестовых заданий) чем в "обычном " режиме</a:t>
            </a:r>
          </a:p>
        </c:rich>
      </c:tx>
      <c:layout>
        <c:manualLayout>
          <c:xMode val="edge"/>
          <c:yMode val="edge"/>
          <c:x val="0.10536963837754548"/>
          <c:y val="1.461176987651328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Преподователи при проведении занятий предгалают большее количество оценочных материалов (тестовых заданий) чем в "обычном " режиме</c:v>
                </c:pt>
              </c:strCache>
            </c:strRef>
          </c:tx>
          <c:explosion val="2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да, значительно больше </c:v>
                </c:pt>
                <c:pt idx="1">
                  <c:v>тестов не стало больше</c:v>
                </c:pt>
                <c:pt idx="2">
                  <c:v>нет,тестов значительно менше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12</c:v>
                </c:pt>
                <c:pt idx="2">
                  <c:v>1.4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433403922757667"/>
          <c:y val="0.3836153353784697"/>
          <c:w val="0.38560313812161701"/>
          <c:h val="0.4969014227108323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Дистанционного обучения на интерес к учёбе?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Влияние Дистанционного обучения на интерес к учёбе?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 дистанционно учиться интереснее </c:v>
                </c:pt>
                <c:pt idx="1">
                  <c:v>нет учиться интереснее в колледже</c:v>
                </c:pt>
                <c:pt idx="2">
                  <c:v>одиноково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60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441283060980776"/>
          <c:y val="0.35575587355802368"/>
          <c:w val="0.39639183145066226"/>
          <c:h val="0.4297146110046807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Какие преимущества дистанционного обучения на данный момент наиболее важны для Вас?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 Какие преимущества дистанционного обучения на данный момент наиболее важны для Вас?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Гибкость учебного процесса</c:v>
                </c:pt>
                <c:pt idx="1">
                  <c:v>Возможность совмещать работу с учебой</c:v>
                </c:pt>
                <c:pt idx="2">
                  <c:v>Технологичность процесса обучения (использование информационных технологи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58</c:v>
                </c:pt>
                <c:pt idx="2">
                  <c:v>12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0352702992754506"/>
          <c:y val="0.20907231912054275"/>
          <c:w val="0.48686342772123448"/>
          <c:h val="0.790927680879457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FF0000"/>
                </a:solidFill>
              </a:rPr>
              <a:t>Как Вы можете охарактеризовать объективность оценки ваших знаний преподавателями при дистанционной форме обучения?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можете охарактеризовать объективность оценки ваших знаний преподавателями при дистанционной форме обучения? 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объективно</c:v>
                </c:pt>
                <c:pt idx="1">
                  <c:v>не объективно</c:v>
                </c:pt>
                <c:pt idx="2">
                  <c:v>не зависит от формы, зависит от педагога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0</c:v>
                </c:pt>
                <c:pt idx="2">
                  <c:v>18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847785685785406"/>
          <c:y val="0.3151702894136893"/>
          <c:w val="0.3728501171178738"/>
          <c:h val="0.68482971058631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14285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Хромтауский горно-технический высший колледж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07154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5362" name="Picture 2" descr="https://cs.pikabu.ru/post_img/big/2013/11/30/9/1385817803_11650485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553597"/>
            <a:ext cx="3214710" cy="24110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1142984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Анализ результатов онлайн анкетирования удоволетвор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ённости студентов  при дистанционном обучении в ХГТК среди 1-4 курсов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571501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Педагог-психолог: А.А. Абдуалиева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214290"/>
            <a:ext cx="664373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 глазами студентов</a:t>
            </a: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785794"/>
            <a:ext cx="85725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t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 показал, что 91% студентов оценивают качество дистанционного обучения как «очень хорошее».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Также </a:t>
            </a:r>
            <a:r>
              <a:rPr lang="ru-RU" sz="28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анкетирования показывает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8% скучают по </a:t>
            </a:r>
            <a:r>
              <a:rPr kumimoji="0" lang="ru-RU" sz="2800" b="0" i="0" u="none" strike="noStrike" cap="none" normalizeH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колледжу.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большее число студентов положительно оценивают качество преподавания иностранных языков в  дистанционном формате.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Подавляющее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большинство студентов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93%  — считают дистанционную подачу материала полностью понятной.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92%  дали положительную оценку, из  них 65% оценили качество как «очень высокое»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0"/>
            <a:ext cx="8286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Изучить отношение студентов к дистанционному обучению, выделить положительные и отрицательные стороны при использовании  форм дистанционного обучения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42844" y="857232"/>
            <a:ext cx="90011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«Удовлетворённость студентов Хромтауского горно технического высшего колледжа дистанционным обучением»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анкетирования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Ваше отделение: 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ОПИ и НТ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ГОРНОЕ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ЭТи ЭС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Откуда Вы получили инструкцию о работе в дистанционной форме?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от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куратора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заведующих отделением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от администрации учреждения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сайте учреждения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Получили ли Вы инструкцию о работе в дистанционном формате в полной форме?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да, подробно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получили, но пришлось обращаться повторно, сразу не смогли включиться в обучение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никто нам ничего не объяснял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можете оценить формат подаваемого материала на ресурсах, которые Вам предложили использовать для подготовки в дистанционном режиме?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лучше и больше, чем на обычном занятии (лекции)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 достаточном объёме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мало, приходилось искать самому дополнительный материал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при проведении занятий предлагают большее количество оценочных материалов (тестовых заданий), чем в «обычном» режиме?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да, значительно больше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тестов не стало больше</a:t>
            </a:r>
            <a:endParaRPr kumimoji="0" lang="ru-RU" sz="7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нет, тестов значительно меньше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285728"/>
            <a:ext cx="8715436" cy="588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можете охарактеризовать объективность оценки ваших знаний преподавателями при дистанционной форме обучения?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объективно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объективно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)не зависит от формы, зависит от педагога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Использовали ли ранее преподаватели в проведении занятий электронную образовательную среду колледжа или другие дистанционные ресурсы?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раньше активно использовали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не так активно, как сейчас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использовали вообще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Удовлетворяет ли Вашим потребностям выделяемый объём времени, отведённый на лекционные занятия в дистанционной форме?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удовлетворяет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в полной мере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удовлетворяет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Удовлетворяет ли Вашим потребностям выделяемый объём времени, отведённый на практические занятия в дистанционной форме? 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удовлетворяет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в полной мере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)не удовлетворяет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Хотите ли Вы отметить отдельных педагогов, кто «наилучший» в условиях преподавания в дистанционном обучении? В третьем варианте ответа Вы можете указать их фамилии. 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хочу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все соответствуют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1400" b="1" dirty="0" smtClean="0">
                <a:solidFill>
                  <a:srgbClr val="20212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Другое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дистанционного обучения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16 МАРТА Хромтауский горно-технический высший колледж перешел на дистанционное обучение по всем образовательным программ и в полном объёме.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Преподаватели колледжа стали  проводить лекции и семинары с использованием технологии видео конференц-связи, таких как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Webinar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Skupe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снижая требований к объему изучаемого материала и контролю знаний.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целях оценки качества дистанционного обучения 13-17  апреля был проведен опрос удовлетворенности среди студентов ХГТК, всего в опросе приняли участие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в виде диаграммы: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500034" y="142852"/>
          <a:ext cx="507209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786050" y="2643182"/>
          <a:ext cx="6143668" cy="410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85720" y="142852"/>
          <a:ext cx="864399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714348" y="3286124"/>
          <a:ext cx="792961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857224" y="571480"/>
          <a:ext cx="757242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428596" y="142852"/>
          <a:ext cx="828680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69f/000cfeee-3f958341/hello_html_445368df.jpg"/>
          <p:cNvPicPr>
            <a:picLocks noChangeAspect="1" noChangeArrowheads="1"/>
          </p:cNvPicPr>
          <p:nvPr/>
        </p:nvPicPr>
        <p:blipFill>
          <a:blip r:embed="rId2"/>
          <a:srcRect l="867" b="50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571472" y="214290"/>
          <a:ext cx="792961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42844" y="3857628"/>
          <a:ext cx="878687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21426</TotalTime>
  <Words>350</Words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10</cp:revision>
  <dcterms:created xsi:type="dcterms:W3CDTF">2020-04-09T05:23:10Z</dcterms:created>
  <dcterms:modified xsi:type="dcterms:W3CDTF">2020-04-24T08:05:22Z</dcterms:modified>
</cp:coreProperties>
</file>