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6" r:id="rId2"/>
    <p:sldId id="256" r:id="rId3"/>
    <p:sldId id="286" r:id="rId4"/>
    <p:sldId id="265" r:id="rId5"/>
    <p:sldId id="287" r:id="rId6"/>
    <p:sldId id="277" r:id="rId7"/>
    <p:sldId id="278" r:id="rId8"/>
    <p:sldId id="279" r:id="rId9"/>
    <p:sldId id="288" r:id="rId10"/>
    <p:sldId id="280" r:id="rId11"/>
    <p:sldId id="281" r:id="rId12"/>
    <p:sldId id="293" r:id="rId13"/>
    <p:sldId id="272" r:id="rId14"/>
    <p:sldId id="290" r:id="rId15"/>
    <p:sldId id="294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78475F31-68CC-41A4-8D28-F3961E8D4858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34F0AF50-F75D-4064-91CB-5A98F84E39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75F31-68CC-41A4-8D28-F3961E8D4858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0AF50-F75D-4064-91CB-5A98F84E39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75F31-68CC-41A4-8D28-F3961E8D4858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0AF50-F75D-4064-91CB-5A98F84E39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75F31-68CC-41A4-8D28-F3961E8D4858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0AF50-F75D-4064-91CB-5A98F84E39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75F31-68CC-41A4-8D28-F3961E8D4858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0AF50-F75D-4064-91CB-5A98F84E39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75F31-68CC-41A4-8D28-F3961E8D4858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0AF50-F75D-4064-91CB-5A98F84E39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8475F31-68CC-41A4-8D28-F3961E8D4858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4F0AF50-F75D-4064-91CB-5A98F84E399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78475F31-68CC-41A4-8D28-F3961E8D4858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34F0AF50-F75D-4064-91CB-5A98F84E39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75F31-68CC-41A4-8D28-F3961E8D4858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0AF50-F75D-4064-91CB-5A98F84E39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75F31-68CC-41A4-8D28-F3961E8D4858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0AF50-F75D-4064-91CB-5A98F84E39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75F31-68CC-41A4-8D28-F3961E8D4858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0AF50-F75D-4064-91CB-5A98F84E39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78475F31-68CC-41A4-8D28-F3961E8D4858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34F0AF50-F75D-4064-91CB-5A98F84E399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tiff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tiff"/><Relationship Id="rId4" Type="http://schemas.openxmlformats.org/officeDocument/2006/relationships/image" Target="../media/image30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tiff"/><Relationship Id="rId3" Type="http://schemas.openxmlformats.org/officeDocument/2006/relationships/image" Target="../media/image33.tiff"/><Relationship Id="rId7" Type="http://schemas.openxmlformats.org/officeDocument/2006/relationships/image" Target="../media/image37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tiff"/><Relationship Id="rId5" Type="http://schemas.openxmlformats.org/officeDocument/2006/relationships/image" Target="../media/image35.tiff"/><Relationship Id="rId4" Type="http://schemas.openxmlformats.org/officeDocument/2006/relationships/image" Target="../media/image34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43608" y="188640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27584" y="260648"/>
            <a:ext cx="8064896" cy="857251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ГККП  «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Хромтауский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горно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технический высший  колледж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5224" y="260648"/>
            <a:ext cx="857256" cy="796017"/>
          </a:xfrm>
          <a:prstGeom prst="roundRect">
            <a:avLst>
              <a:gd name="adj" fmla="val 8594"/>
            </a:avLst>
          </a:prstGeom>
          <a:solidFill>
            <a:srgbClr val="002060"/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E:\2014_05_16\IMG_0008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59632" y="1268760"/>
            <a:ext cx="6840760" cy="381642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0" name="Прямоугольник 9"/>
          <p:cNvSpPr/>
          <p:nvPr/>
        </p:nvSpPr>
        <p:spPr>
          <a:xfrm>
            <a:off x="1691680" y="4077072"/>
            <a:ext cx="6336704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k-KZ" sz="40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 </a:t>
            </a:r>
            <a:r>
              <a:rPr lang="kk-KZ" sz="40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 Р Т Ф О Л И </a:t>
            </a:r>
            <a:r>
              <a:rPr lang="kk-KZ" sz="40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 </a:t>
            </a:r>
            <a:endParaRPr lang="ru-RU" sz="4000" b="1" kern="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Бекетовой </a:t>
            </a:r>
            <a:r>
              <a:rPr lang="ru-RU" sz="32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Раушан</a:t>
            </a:r>
            <a:r>
              <a:rPr lang="ru-RU" sz="32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Айтжановны</a:t>
            </a:r>
            <a:endParaRPr lang="ru-RU" sz="3200" b="1" kern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400" b="1" i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Преподавателя СД</a:t>
            </a:r>
            <a:endParaRPr lang="ru-RU" sz="36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kern="0" dirty="0">
              <a:solidFill>
                <a:srgbClr val="602322"/>
              </a:solidFill>
              <a:latin typeface="Bookman Old Style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kern="0" dirty="0">
              <a:solidFill>
                <a:srgbClr val="602322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109\Desktop\Scan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0"/>
            <a:ext cx="2846120" cy="4143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C:\Users\Work\рабочий стол\Портфолио\Результаты пед. деятельности\8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0"/>
            <a:ext cx="2829319" cy="4000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Users\Work\рабочий стол\Портфолио\Результаты пед. деятельности\9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3429000"/>
            <a:ext cx="4571999" cy="3244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109\Desktop\б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179860"/>
            <a:ext cx="4186394" cy="2961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Users\Work\рабочий стол\Портфолио\Результаты пед. деятельности\6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101394"/>
            <a:ext cx="4286280" cy="3041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Work\рабочий стол\Портфолио\Результаты пед. деятельности\2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3357562"/>
            <a:ext cx="2327320" cy="3286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Users\Work\рабочий стол\Портфолио\Результаты пед. деятельности\13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68" y="3429000"/>
            <a:ext cx="2277641" cy="3214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C:\Users\Work\рабочий стол\Портфолио\Результаты пед. деятельности\14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6512" y="3357561"/>
            <a:ext cx="2357454" cy="3326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Work\рабочий стол\Портфолио\Результаты пед. деятельности\15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2847144" cy="4000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C:\Users\Work\рабочий стол\Портфолио\Результаты пед. деятельности\16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285728"/>
            <a:ext cx="2317815" cy="3270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C:\Users\Work\рабочий стол\Портфолио\Результаты пед. деятельности\17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142852"/>
            <a:ext cx="2690922" cy="3786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7" name="Picture 5" descr="C:\Users\Work\рабочий стол\Портфолио\Результаты пед. деятельности\18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8992" y="3643314"/>
            <a:ext cx="2276993" cy="3214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44824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Научно-методическая деятельность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Work\рабочий стол\Портфолио\Педагогич. научно-методич. деятельность\2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214546" cy="3130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 descr="C:\Users\Work\рабочий стол\Портфолио\Педагогич. научно-методич. деятельность\3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0"/>
            <a:ext cx="2028146" cy="2857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 descr="C:\Users\Work\рабочий стол\Портфолио\Педагогич. научно-методич. деятельность\4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0"/>
            <a:ext cx="2084956" cy="2928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1" name="Picture 5" descr="C:\Users\Work\рабочий стол\Портфолио\Педагогич. научно-методич. деятельность\6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9454" y="0"/>
            <a:ext cx="1958547" cy="2768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2" name="Picture 6" descr="C:\Users\Work\рабочий стол\Портфолио\Педагогич. научно-методич. деятельность\8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2840400"/>
            <a:ext cx="2286016" cy="3231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3" name="Picture 7" descr="C:\Users\Work\рабочий стол\Портфолио\Педагогич. научно-методич. деятельность\7.t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14612" y="3286124"/>
            <a:ext cx="3915636" cy="2775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 descr="C:\Users\Work\рабочий стол\Портфолио\Педагогич. научно-методич. деятельность\10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3702" y="3000372"/>
            <a:ext cx="2208190" cy="3081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Work\рабочий стол\Портфолио\Педагогич. научно-методич. деятельность\12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357430"/>
            <a:ext cx="4221625" cy="3000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4" name="Picture 4" descr="C:\Users\Work\рабочий стол\Портфолио\Педагогич. научно-методич. деятельность\13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0"/>
            <a:ext cx="4330266" cy="3071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6" name="Picture 6" descr="C:\Users\Work\рабочий стол\Портфолио\Педагогич. научно-методич. деятельность\17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3214686"/>
            <a:ext cx="2324455" cy="3286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47664" y="1844824"/>
            <a:ext cx="6336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/>
          </a:p>
        </p:txBody>
      </p:sp>
      <p:pic>
        <p:nvPicPr>
          <p:cNvPr id="5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8384" y="260648"/>
            <a:ext cx="720080" cy="668641"/>
          </a:xfrm>
          <a:prstGeom prst="roundRect">
            <a:avLst>
              <a:gd name="adj" fmla="val 8594"/>
            </a:avLst>
          </a:prstGeom>
          <a:solidFill>
            <a:srgbClr val="002060"/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C:\Users\Work\рабочий стол\Портфолио\Документы-сертификаты\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0"/>
            <a:ext cx="4464496" cy="63115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Курсы  повышения квалификации</a:t>
            </a:r>
            <a:endParaRPr lang="ru-RU" sz="3200" dirty="0"/>
          </a:p>
        </p:txBody>
      </p:sp>
      <p:pic>
        <p:nvPicPr>
          <p:cNvPr id="2050" name="Picture 2" descr="C:\Users\Work\рабочий стол\Портфолио\Документы-сертификаты\16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071546"/>
            <a:ext cx="3857652" cy="2475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Users\Work\рабочий стол\Портфолио\Документы-сертификаты\17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071546"/>
            <a:ext cx="3571900" cy="2498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714752"/>
            <a:ext cx="3616330" cy="2627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3" name="Picture 5" descr="C:\Users\Work\рабочий стол\Портфолио\Документы-сертификаты\19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643314"/>
            <a:ext cx="3913613" cy="2838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06084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Результаты профессиональных достижений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Work\рабочий стол\Портфолио\Достижения преподавателя\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642918"/>
            <a:ext cx="3997968" cy="5641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C:\Users\Work\рабочий стол\Портфолио\Достижения преподавателя\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642918"/>
            <a:ext cx="4000528" cy="5655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Work\рабочий стол\Портфолио\Достижения преподавателя\3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755179"/>
            <a:ext cx="3678597" cy="5255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 descr="C:\Users\Work\рабочий стол\Портфолио\Достижения преподавателя\7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785794"/>
            <a:ext cx="3714776" cy="5217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Work\рабочий стол\Портфолио\Достижения преподавателя\4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571479"/>
            <a:ext cx="3885642" cy="2758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3" name="Picture 3" descr="C:\Users\Work\рабочий стол\Портфолио\Достижения преподавателя\5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571480"/>
            <a:ext cx="3908653" cy="2764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4" name="Picture 4" descr="C:\Users\Work\рабочий стол\Портфолио\Достижения преподавателя\6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3" y="3500438"/>
            <a:ext cx="3810885" cy="2776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5" name="Picture 5" descr="C:\Users\Work\рабочий стол\Портфолио\Достижения преподавателя\8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0392" y="3500438"/>
            <a:ext cx="3962048" cy="2690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Work\рабочий стол\Портфолио\Достижения преподавателя\9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443" y="500042"/>
            <a:ext cx="3883425" cy="6000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7" name="Picture 3" descr="C:\Users\Work\рабочий стол\Портфолио\Достижения преподавателя\10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428604"/>
            <a:ext cx="4352155" cy="6143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49289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Достижения студентов</a:t>
            </a:r>
            <a:b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10206</TotalTime>
  <Words>33</Words>
  <Application>Microsoft Office PowerPoint</Application>
  <PresentationFormat>Экран (4:3)</PresentationFormat>
  <Paragraphs>9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Bookman Old Style</vt:lpstr>
      <vt:lpstr>Georgia</vt:lpstr>
      <vt:lpstr>Times New Roman</vt:lpstr>
      <vt:lpstr>Trebuchet MS</vt:lpstr>
      <vt:lpstr>Wingdings 2</vt:lpstr>
      <vt:lpstr>Городская</vt:lpstr>
      <vt:lpstr>Презентация PowerPoint</vt:lpstr>
      <vt:lpstr>Презентация PowerPoint</vt:lpstr>
      <vt:lpstr>Курсы  повышения квалификации</vt:lpstr>
      <vt:lpstr>Результаты профессиональных достижений</vt:lpstr>
      <vt:lpstr>Презентация PowerPoint</vt:lpstr>
      <vt:lpstr>Презентация PowerPoint</vt:lpstr>
      <vt:lpstr>Презентация PowerPoint</vt:lpstr>
      <vt:lpstr>Презентация PowerPoint</vt:lpstr>
      <vt:lpstr>Достижения студентов </vt:lpstr>
      <vt:lpstr>Презентация PowerPoint</vt:lpstr>
      <vt:lpstr>Презентация PowerPoint</vt:lpstr>
      <vt:lpstr>Презентация PowerPoint</vt:lpstr>
      <vt:lpstr>Научно-методическая деятельность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Общие сведения</dc:title>
  <dc:creator>Гулисиана</dc:creator>
  <cp:lastModifiedBy>Lennovo G50 .1</cp:lastModifiedBy>
  <cp:revision>36</cp:revision>
  <dcterms:created xsi:type="dcterms:W3CDTF">2015-02-19T03:39:34Z</dcterms:created>
  <dcterms:modified xsi:type="dcterms:W3CDTF">2020-05-05T04:42:30Z</dcterms:modified>
</cp:coreProperties>
</file>