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bril Fatface" panose="020B0604020202020204" charset="0"/>
      <p:regular r:id="rId12"/>
    </p:embeddedFont>
    <p:embeddedFont>
      <p:font typeface="Montserrat Light" panose="020B0604020202020204" charset="0"/>
      <p:regular r:id="rId13"/>
    </p:embeddedFont>
    <p:embeddedFont>
      <p:font typeface="Open Sans Light" panose="020B0604020202020204" charset="0"/>
      <p:regular r:id="rId14"/>
    </p:embeddedFont>
    <p:embeddedFont>
      <p:font typeface="Montserrat" panose="020B0604020202020204" charset="-52"/>
      <p:regular r:id="rId15"/>
    </p:embeddedFont>
    <p:embeddedFont>
      <p:font typeface="Open San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mo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0"/>
            <a:ext cx="4016109" cy="10287000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844587" y="8872905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9804"/>
                  </a:srgbClr>
                </a:solidFill>
                <a:latin typeface="Gidole Italics"/>
              </a:rPr>
              <a:t>01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>
            <a:fillRect/>
          </a:stretch>
        </p:blipFill>
        <p:spPr>
          <a:xfrm>
            <a:off x="10092872" y="13397479"/>
            <a:ext cx="6027386" cy="760603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6873601" y="1652270"/>
            <a:ext cx="396747" cy="330337"/>
          </a:xfrm>
          <a:prstGeom prst="rect">
            <a:avLst/>
          </a:prstGeom>
          <a:solidFill>
            <a:srgbClr val="4D4A46">
              <a:alpha val="14901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2337145" y="2181077"/>
            <a:ext cx="7909661" cy="301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88"/>
              </a:lnSpc>
            </a:pPr>
            <a:r>
              <a:rPr lang="en-US" sz="8634" spc="604">
                <a:solidFill>
                  <a:srgbClr val="4D4A46"/>
                </a:solidFill>
                <a:latin typeface="Montserrat Light"/>
              </a:rPr>
              <a:t>Ердаулет Мұхамбетжан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9538" y="1361289"/>
            <a:ext cx="7034164" cy="70341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877723"/>
            <a:ext cx="18288000" cy="5419461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0205" y="2062909"/>
            <a:ext cx="4287630" cy="58849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549" y="5143500"/>
            <a:ext cx="5936693" cy="4288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7549" y="447225"/>
            <a:ext cx="6121968" cy="44304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36588" y="630118"/>
            <a:ext cx="6045672" cy="43752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36588" y="5313176"/>
            <a:ext cx="6045672" cy="438477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51832" y="228600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9804"/>
                  </a:srgbClr>
                </a:solidFill>
                <a:latin typeface="Gidole Italics"/>
              </a:rPr>
              <a:t>10</a:t>
            </a:r>
          </a:p>
        </p:txBody>
      </p:sp>
      <p:sp>
        <p:nvSpPr>
          <p:cNvPr id="9" name="AutoShape 9"/>
          <p:cNvSpPr/>
          <p:nvPr/>
        </p:nvSpPr>
        <p:spPr>
          <a:xfrm>
            <a:off x="269176" y="282056"/>
            <a:ext cx="396747" cy="330337"/>
          </a:xfrm>
          <a:prstGeom prst="rect">
            <a:avLst/>
          </a:prstGeom>
          <a:solidFill>
            <a:srgbClr val="4D4A46">
              <a:alpha val="14901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171700"/>
            <a:ext cx="18288000" cy="5419461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6487337" y="3318030"/>
            <a:ext cx="11371259" cy="3739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7"/>
              </a:lnSpc>
            </a:pPr>
            <a:r>
              <a:rPr lang="en-US" sz="3298" spc="32">
                <a:solidFill>
                  <a:srgbClr val="4D4A46"/>
                </a:solidFill>
                <a:latin typeface="Montserrat"/>
              </a:rPr>
              <a:t>Мұхамбетжан Ердәулет Ержолдасұлы</a:t>
            </a:r>
          </a:p>
          <a:p>
            <a:pPr>
              <a:lnSpc>
                <a:spcPts val="4947"/>
              </a:lnSpc>
            </a:pPr>
            <a:r>
              <a:rPr lang="en-US" sz="3298" spc="32">
                <a:solidFill>
                  <a:srgbClr val="4D4A46"/>
                </a:solidFill>
                <a:latin typeface="Montserrat"/>
              </a:rPr>
              <a:t>04.03.2000</a:t>
            </a:r>
          </a:p>
          <a:p>
            <a:pPr>
              <a:lnSpc>
                <a:spcPts val="4947"/>
              </a:lnSpc>
            </a:pPr>
            <a:r>
              <a:rPr lang="en-US" sz="3298" spc="32">
                <a:solidFill>
                  <a:srgbClr val="4D4A46"/>
                </a:solidFill>
                <a:latin typeface="Montserrat"/>
              </a:rPr>
              <a:t>Хромтау қаласы</a:t>
            </a:r>
          </a:p>
          <a:p>
            <a:pPr>
              <a:lnSpc>
                <a:spcPts val="4947"/>
              </a:lnSpc>
            </a:pPr>
            <a:r>
              <a:rPr lang="en-US" sz="3298" spc="32">
                <a:solidFill>
                  <a:srgbClr val="4D4A46"/>
                </a:solidFill>
                <a:latin typeface="Montserrat"/>
              </a:rPr>
              <a:t>8 707 704 94-34</a:t>
            </a:r>
          </a:p>
          <a:p>
            <a:pPr>
              <a:lnSpc>
                <a:spcPts val="4947"/>
              </a:lnSpc>
            </a:pPr>
            <a:r>
              <a:rPr lang="en-US" sz="3298" spc="32">
                <a:solidFill>
                  <a:srgbClr val="4D4A46"/>
                </a:solidFill>
                <a:latin typeface="Montserrat"/>
              </a:rPr>
              <a:t>Кәсіптік орта</a:t>
            </a:r>
          </a:p>
          <a:p>
            <a:pPr>
              <a:lnSpc>
                <a:spcPts val="4947"/>
              </a:lnSpc>
            </a:pPr>
            <a:endParaRPr lang="en-US" sz="3298" spc="32">
              <a:solidFill>
                <a:srgbClr val="4D4A46"/>
              </a:solidFill>
              <a:latin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74964" y="1257300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9804"/>
                  </a:srgbClr>
                </a:solidFill>
                <a:latin typeface="Gidole Italics"/>
              </a:rPr>
              <a:t>02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8927963"/>
            <a:ext cx="396747" cy="330337"/>
          </a:xfrm>
          <a:prstGeom prst="rect">
            <a:avLst/>
          </a:prstGeom>
          <a:solidFill>
            <a:srgbClr val="4D4A46">
              <a:alpha val="14901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2692020" y="3318030"/>
            <a:ext cx="3210088" cy="37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33">
                <a:solidFill>
                  <a:srgbClr val="4D4A46"/>
                </a:solidFill>
                <a:latin typeface="Montserrat"/>
              </a:rPr>
              <a:t>Аты-жөні:</a:t>
            </a:r>
          </a:p>
          <a:p>
            <a:pPr>
              <a:lnSpc>
                <a:spcPts val="4950"/>
              </a:lnSpc>
            </a:pPr>
            <a:r>
              <a:rPr lang="en-US" sz="3300" spc="33">
                <a:solidFill>
                  <a:srgbClr val="4D4A46"/>
                </a:solidFill>
                <a:latin typeface="Montserrat"/>
              </a:rPr>
              <a:t>Туған күні:</a:t>
            </a:r>
          </a:p>
          <a:p>
            <a:pPr>
              <a:lnSpc>
                <a:spcPts val="4950"/>
              </a:lnSpc>
            </a:pPr>
            <a:r>
              <a:rPr lang="en-US" sz="3300" spc="33">
                <a:solidFill>
                  <a:srgbClr val="4D4A46"/>
                </a:solidFill>
                <a:latin typeface="Montserrat"/>
              </a:rPr>
              <a:t>Мекен-жайы:</a:t>
            </a:r>
          </a:p>
          <a:p>
            <a:pPr>
              <a:lnSpc>
                <a:spcPts val="4950"/>
              </a:lnSpc>
            </a:pPr>
            <a:r>
              <a:rPr lang="en-US" sz="3300" spc="33">
                <a:solidFill>
                  <a:srgbClr val="4D4A46"/>
                </a:solidFill>
                <a:latin typeface="Montserrat"/>
              </a:rPr>
              <a:t>Байланыс:</a:t>
            </a:r>
          </a:p>
          <a:p>
            <a:pPr>
              <a:lnSpc>
                <a:spcPts val="4950"/>
              </a:lnSpc>
            </a:pPr>
            <a:r>
              <a:rPr lang="en-US" sz="3300" spc="33">
                <a:solidFill>
                  <a:srgbClr val="4D4A46"/>
                </a:solidFill>
                <a:latin typeface="Montserrat"/>
              </a:rPr>
              <a:t>Білім:</a:t>
            </a:r>
          </a:p>
          <a:p>
            <a:pPr>
              <a:lnSpc>
                <a:spcPts val="4950"/>
              </a:lnSpc>
            </a:pPr>
            <a:endParaRPr lang="en-US" sz="3300" spc="33">
              <a:solidFill>
                <a:srgbClr val="4D4A46"/>
              </a:solidFill>
              <a:latin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479667" y="859233"/>
            <a:ext cx="5259567" cy="989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40"/>
              </a:lnSpc>
            </a:pPr>
            <a:r>
              <a:rPr lang="en-US" sz="5427" spc="54">
                <a:solidFill>
                  <a:srgbClr val="4D4A46"/>
                </a:solidFill>
                <a:latin typeface="Montserrat"/>
              </a:rPr>
              <a:t>Жеке мәлімет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/>
          <a:stretch>
            <a:fillRect/>
          </a:stretch>
        </p:blipFill>
        <p:spPr>
          <a:xfrm>
            <a:off x="15562922" y="51435"/>
            <a:ext cx="2725078" cy="267864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367165" y="-838067"/>
            <a:ext cx="3920835" cy="12834791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>
            <a:off x="0" y="7608352"/>
            <a:ext cx="2725078" cy="267864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80060" y="548640"/>
            <a:ext cx="396747" cy="330337"/>
          </a:xfrm>
          <a:prstGeom prst="rect">
            <a:avLst/>
          </a:prstGeom>
          <a:solidFill>
            <a:srgbClr val="4D4A46">
              <a:alpha val="14901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480060" y="2691553"/>
            <a:ext cx="16939260" cy="726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2016-2020 оқу жылдары 0705000 топ старостасы        </a:t>
            </a:r>
          </a:p>
          <a:p>
            <a:pPr marL="528320" lvl="1" indent="-26416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2016-2017 оқу жылы«Шәкірт шындығы» әлеуметтік жобасының ерікті жастар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ұйымдастырушы тобының әкімшісі</a:t>
            </a:r>
          </a:p>
          <a:p>
            <a:pPr marL="528320" lvl="1" indent="-26416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2016-2020 оқу жылдары «Көзқарас» пікірсайыс зияткерлік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 пікірсайыс клубының пікірсайысшысы</a:t>
            </a:r>
          </a:p>
          <a:p>
            <a:pPr marL="528320" lvl="1" indent="-26416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2017-2018 оқу жылы «Zhas Project» жастар корпусын дамыту жобасын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насихттауға арналған әлеуметтік бейнеролик авторы, жетекшісі</a:t>
            </a:r>
          </a:p>
          <a:p>
            <a:pPr marL="528320" lvl="1" indent="-26416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2017-2018 оқу жылы «VAE: Ізгілік-Арман-Білім»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атты бірегей идеяларды таратуға арналған жоба спикері</a:t>
            </a:r>
          </a:p>
          <a:p>
            <a:pPr marL="528320" lvl="1" indent="-26416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2018-2019 оқу жылы Хромтау тау-кен техникалық колледжінің студенттер кеңесі төрағасы</a:t>
            </a:r>
          </a:p>
          <a:p>
            <a:pPr marL="528320" lvl="1" indent="-26416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bril Fatface"/>
              </a:rPr>
              <a:t>2018-2019 оқу жылы Хромтау ауданы бойынша пікірсайыс турнирлерінің бас төрешісі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8865" y="669662"/>
            <a:ext cx="15690270" cy="169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spc="280">
                <a:solidFill>
                  <a:srgbClr val="4D4A46"/>
                </a:solidFill>
                <a:latin typeface="Abril Fatface"/>
              </a:rPr>
              <a:t>4 ЖЫЛДЫҚ</a:t>
            </a:r>
          </a:p>
          <a:p>
            <a:pPr algn="ctr">
              <a:lnSpc>
                <a:spcPts val="6720"/>
              </a:lnSpc>
            </a:pPr>
            <a:r>
              <a:rPr lang="en-US" sz="5600" spc="280">
                <a:solidFill>
                  <a:srgbClr val="4D4A46"/>
                </a:solidFill>
                <a:latin typeface="Abril Fatface"/>
              </a:rPr>
              <a:t>АТҚАРҒАН ҚОҒАМДЫҚ ҚЫЗМЕТТЕРІМ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12751" y="8229600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29804"/>
                  </a:srgbClr>
                </a:solidFill>
                <a:latin typeface="Gidole Italics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5000"/>
          </a:blip>
          <a:srcRect/>
          <a:stretch>
            <a:fillRect/>
          </a:stretch>
        </p:blipFill>
        <p:spPr>
          <a:xfrm>
            <a:off x="806457" y="2355199"/>
            <a:ext cx="17001483" cy="31452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5000"/>
          </a:blip>
          <a:srcRect/>
          <a:stretch>
            <a:fillRect/>
          </a:stretch>
        </p:blipFill>
        <p:spPr>
          <a:xfrm>
            <a:off x="960120" y="5696185"/>
            <a:ext cx="17001483" cy="31452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427360" y="5767647"/>
            <a:ext cx="18715360" cy="29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Сертификат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Техникалық және кәсіптік білім беру ұйымдарының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студенттері арасында ұйымдастырылған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«Студеттің ғылыми ізденіс нәтижелері талдау және мәселелер»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атты II республикалық студенттердің ғылыми –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практикалық конференциясы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626473"/>
            <a:ext cx="13682200" cy="1728727"/>
            <a:chOff x="0" y="0"/>
            <a:chExt cx="18242933" cy="2304969"/>
          </a:xfrm>
        </p:grpSpPr>
        <p:sp>
          <p:nvSpPr>
            <p:cNvPr id="6" name="TextBox 6"/>
            <p:cNvSpPr txBox="1"/>
            <p:nvPr/>
          </p:nvSpPr>
          <p:spPr>
            <a:xfrm>
              <a:off x="5439717" y="171176"/>
              <a:ext cx="9216941" cy="2133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7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86276" y="47671"/>
              <a:ext cx="9216941" cy="2041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56"/>
                </a:lnSpc>
              </a:pPr>
              <a:r>
                <a:rPr lang="en-US" sz="5318">
                  <a:solidFill>
                    <a:srgbClr val="4D4A46">
                      <a:alpha val="91765"/>
                    </a:srgbClr>
                  </a:solidFill>
                  <a:latin typeface="Abril Fatface"/>
                </a:rPr>
                <a:t>1 КУРСТАҒЫ ЖЕТІСТІКТЕРІМ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2171700"/>
            <a:ext cx="4016109" cy="8115300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1286517" y="2684791"/>
            <a:ext cx="16675087" cy="245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ІІІ дәрежелі диплом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Қазақстан Республикасы Тәуелсіздігінің 25 жылдық мерекесі қарасаңында техникалық және кәсіптік білім беру ұйымдарының студенттері арасында ұйымдастырылған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«Қуатты Қазақстан-қуатты өңірлер» атты облыстық II студенттік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 ғылыми-практикалық конференциясы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85020" y="9547285"/>
            <a:ext cx="5353083" cy="400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2016-2017 оқу жылы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07310" y="8852171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29804"/>
                  </a:srgbClr>
                </a:solidFill>
                <a:latin typeface="Gidole Italics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228922" cy="6473123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6862553" y="1028700"/>
            <a:ext cx="396747" cy="330337"/>
          </a:xfrm>
          <a:prstGeom prst="rect">
            <a:avLst/>
          </a:prstGeom>
          <a:solidFill>
            <a:srgbClr val="4D4A46">
              <a:alpha val="14901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61267" y="3691229"/>
            <a:ext cx="14336561" cy="2111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17756" y="1331120"/>
            <a:ext cx="14010792" cy="21653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10861" y="6019174"/>
            <a:ext cx="12928866" cy="1904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503813" y="7969973"/>
            <a:ext cx="12928866" cy="19040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0" y="497239"/>
            <a:ext cx="13682200" cy="1723596"/>
            <a:chOff x="0" y="0"/>
            <a:chExt cx="18242933" cy="2298128"/>
          </a:xfrm>
        </p:grpSpPr>
        <p:sp>
          <p:nvSpPr>
            <p:cNvPr id="9" name="TextBox 9"/>
            <p:cNvSpPr txBox="1"/>
            <p:nvPr/>
          </p:nvSpPr>
          <p:spPr>
            <a:xfrm>
              <a:off x="5439717" y="164335"/>
              <a:ext cx="9216941" cy="2133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7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586276" y="47671"/>
              <a:ext cx="9216941" cy="2028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56"/>
                </a:lnSpc>
              </a:pPr>
              <a:r>
                <a:rPr lang="en-US" sz="5318">
                  <a:solidFill>
                    <a:srgbClr val="4D4A46">
                      <a:alpha val="91765"/>
                    </a:srgbClr>
                  </a:solidFill>
                  <a:latin typeface="Abril Fatface"/>
                </a:rPr>
                <a:t>2 КУРСТАҒЫ ЖЕТІСТІКТЕРІМ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-228949" y="3918319"/>
            <a:ext cx="12626492" cy="1670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ІІІ дәрежелі диплом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«Ақтөбе – Дарын» өңірлік ғылыми-тәжірибелік қосымша білім беру орталығының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 ұйымдастыруымен өткізілетін жалпы білім беретін пәндер бойынша республикалық ғылыми жоба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863123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29804"/>
                  </a:srgbClr>
                </a:solidFill>
                <a:latin typeface="Gidole Italics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41100" y="6328697"/>
            <a:ext cx="11570785" cy="124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399">
                <a:solidFill>
                  <a:srgbClr val="000000"/>
                </a:solidFill>
                <a:latin typeface="Open Sans"/>
              </a:rPr>
              <a:t>І дәрежелі диплом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Open Sans"/>
              </a:rPr>
              <a:t> «Worldskills Kazakstan Aktobe-2018» аймақтық чемпионатының «Слесарлық іс» құзыреттілігі бойынша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29766" y="2012749"/>
            <a:ext cx="9113289" cy="122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І дәрежелі диплом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«Білім және ғылым интеграциясы – болашаққа нық қадам»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тақырыбындағы облыстық студенттер конференциясы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4137" y="8349196"/>
            <a:ext cx="10160319" cy="124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«Үздік спикер» номинациясы; «Рухани жаңғыру 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тіл таным» ақпараттық-танымдық, пікірсайыстық шоу бағдарламасы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42438" y="9558236"/>
            <a:ext cx="3404923" cy="400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2017-2018 оқу жылы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89030" y="3649368"/>
            <a:ext cx="14141505" cy="2185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9812">
            <a:off x="5495970" y="1891843"/>
            <a:ext cx="14010792" cy="216530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4403430" y="0"/>
            <a:ext cx="3884570" cy="5143500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028700" y="1028700"/>
            <a:ext cx="396747" cy="330337"/>
          </a:xfrm>
          <a:prstGeom prst="rect">
            <a:avLst/>
          </a:prstGeom>
          <a:solidFill>
            <a:srgbClr val="4D4A46">
              <a:alpha val="14901"/>
            </a:srgbClr>
          </a:solidFill>
        </p:spPr>
      </p:sp>
      <p:grpSp>
        <p:nvGrpSpPr>
          <p:cNvPr id="6" name="Group 6"/>
          <p:cNvGrpSpPr/>
          <p:nvPr/>
        </p:nvGrpSpPr>
        <p:grpSpPr>
          <a:xfrm>
            <a:off x="0" y="497239"/>
            <a:ext cx="13682200" cy="1723596"/>
            <a:chOff x="0" y="0"/>
            <a:chExt cx="18242933" cy="2298128"/>
          </a:xfrm>
        </p:grpSpPr>
        <p:sp>
          <p:nvSpPr>
            <p:cNvPr id="7" name="TextBox 7"/>
            <p:cNvSpPr txBox="1"/>
            <p:nvPr/>
          </p:nvSpPr>
          <p:spPr>
            <a:xfrm>
              <a:off x="5439717" y="164335"/>
              <a:ext cx="9216941" cy="2133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7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86276" y="47671"/>
              <a:ext cx="9216941" cy="2028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56"/>
                </a:lnSpc>
              </a:pPr>
              <a:r>
                <a:rPr lang="en-US" sz="5318">
                  <a:solidFill>
                    <a:srgbClr val="4D4A46">
                      <a:alpha val="91765"/>
                    </a:srgbClr>
                  </a:solidFill>
                  <a:latin typeface="Abril Fatface"/>
                </a:rPr>
                <a:t>3 КУРСТАҒЫ ЖЕТІСТІКТЕРІМ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2847453" y="4313683"/>
            <a:ext cx="19377106" cy="133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557">
                <a:solidFill>
                  <a:srgbClr val="000000"/>
                </a:solidFill>
                <a:latin typeface="Open Sans"/>
              </a:rPr>
              <a:t>Оқу барысында білім, ғылым, өнер, спорт саласына қосқан </a:t>
            </a:r>
          </a:p>
          <a:p>
            <a:pPr algn="ctr">
              <a:lnSpc>
                <a:spcPts val="3580"/>
              </a:lnSpc>
            </a:pPr>
            <a:r>
              <a:rPr lang="en-US" sz="2557">
                <a:solidFill>
                  <a:srgbClr val="000000"/>
                </a:solidFill>
                <a:latin typeface="Open Sans"/>
              </a:rPr>
              <a:t>айрықша еңбегі үшін  "Үздік студент 2018" </a:t>
            </a:r>
          </a:p>
          <a:p>
            <a:pPr algn="ctr">
              <a:lnSpc>
                <a:spcPts val="3580"/>
              </a:lnSpc>
              <a:spcBef>
                <a:spcPct val="0"/>
              </a:spcBef>
            </a:pPr>
            <a:r>
              <a:rPr lang="en-US" sz="2557">
                <a:solidFill>
                  <a:srgbClr val="000000"/>
                </a:solidFill>
                <a:latin typeface="Open Sans"/>
              </a:rPr>
              <a:t>белгісімен марапатталады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06716" y="1859885"/>
            <a:ext cx="13413154" cy="136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9"/>
              </a:lnSpc>
              <a:spcBef>
                <a:spcPct val="0"/>
              </a:spcBef>
            </a:pPr>
            <a:r>
              <a:rPr lang="en-US" sz="2585">
                <a:solidFill>
                  <a:srgbClr val="000000"/>
                </a:solidFill>
                <a:latin typeface="Arimo"/>
              </a:rPr>
              <a:t>IІ дәрежелі дипл</a:t>
            </a:r>
            <a:r>
              <a:rPr lang="en-US" sz="2585">
                <a:solidFill>
                  <a:srgbClr val="000000"/>
                </a:solidFill>
                <a:latin typeface="Open Sans"/>
              </a:rPr>
              <a:t>ом</a:t>
            </a:r>
          </a:p>
          <a:p>
            <a:pPr algn="ctr">
              <a:lnSpc>
                <a:spcPts val="3619"/>
              </a:lnSpc>
              <a:spcBef>
                <a:spcPct val="0"/>
              </a:spcBef>
            </a:pPr>
            <a:r>
              <a:rPr lang="en-US" sz="2585">
                <a:solidFill>
                  <a:srgbClr val="000000"/>
                </a:solidFill>
                <a:latin typeface="Open Sans"/>
              </a:rPr>
              <a:t>«Worldskills Kazakstan Aktobe-2019» аймақтық чемпионатының </a:t>
            </a:r>
          </a:p>
          <a:p>
            <a:pPr algn="ctr">
              <a:lnSpc>
                <a:spcPts val="3619"/>
              </a:lnSpc>
              <a:spcBef>
                <a:spcPct val="0"/>
              </a:spcBef>
            </a:pPr>
            <a:r>
              <a:rPr lang="en-US" sz="2585">
                <a:solidFill>
                  <a:srgbClr val="000000"/>
                </a:solidFill>
                <a:latin typeface="Open Sans"/>
              </a:rPr>
              <a:t>«Еңбекті қорғау» құзыреттілігі бойынша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91576" y="8880510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29804"/>
                  </a:srgbClr>
                </a:solidFill>
                <a:latin typeface="Gidole Italics"/>
              </a:rPr>
              <a:t>06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86179" y="5834873"/>
            <a:ext cx="14010792" cy="216530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183636" y="6631205"/>
            <a:ext cx="10104364" cy="97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Хромтау қаласының әкімінің алғыс хатымен марапатталдым 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951213" y="8000178"/>
            <a:ext cx="13807497" cy="213388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27074" y="8760433"/>
            <a:ext cx="10557180" cy="9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9"/>
              </a:lnSpc>
              <a:spcBef>
                <a:spcPct val="0"/>
              </a:spcBef>
            </a:pPr>
            <a:r>
              <a:rPr lang="en-US" sz="2692">
                <a:solidFill>
                  <a:srgbClr val="000000"/>
                </a:solidFill>
                <a:latin typeface="Open Sans"/>
              </a:rPr>
              <a:t>Астана қаласы «ХАКАТОН»республикалық байқауының  ТАУ-КЕН МЕТАЛЛУРГИЯ» саласы бойынша І–ОРЫН иегері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82200" y="5095875"/>
            <a:ext cx="5543060" cy="45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5"/>
              </a:lnSpc>
              <a:spcBef>
                <a:spcPct val="0"/>
              </a:spcBef>
            </a:pPr>
            <a:r>
              <a:rPr lang="en-US" sz="2775">
                <a:solidFill>
                  <a:srgbClr val="000000"/>
                </a:solidFill>
                <a:latin typeface="Open Sans"/>
              </a:rPr>
              <a:t>2018-2019 оқу жылы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8055" y="228600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9804"/>
                  </a:srgbClr>
                </a:solidFill>
                <a:latin typeface="Gidole Italics"/>
              </a:rPr>
              <a:t>07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8118" y="1943100"/>
            <a:ext cx="6702743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4D4A46"/>
                </a:solidFill>
                <a:latin typeface="Open Sans"/>
              </a:rPr>
              <a:t>Практикадан 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4D4A46"/>
                </a:solidFill>
                <a:latin typeface="Open Sans"/>
              </a:rPr>
              <a:t>өту туралы 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4D4A46"/>
                </a:solidFill>
                <a:latin typeface="Open Sans"/>
              </a:rPr>
              <a:t>мәліметтер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952" y="5489608"/>
            <a:ext cx="4320540" cy="432054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0" y="0"/>
            <a:ext cx="3200222" cy="10287000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7658100" y="6052344"/>
            <a:ext cx="9144000" cy="3109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7"/>
              </a:lnSpc>
              <a:spcBef>
                <a:spcPct val="0"/>
              </a:spcBef>
            </a:pPr>
            <a:r>
              <a:rPr lang="en-US" sz="4412">
                <a:solidFill>
                  <a:srgbClr val="000000"/>
                </a:solidFill>
                <a:latin typeface="Open Sans"/>
              </a:rPr>
              <a:t>Наурыз - Шілде 2019 ж. «Дөң тау-кен байыту комбинаты »</a:t>
            </a:r>
          </a:p>
          <a:p>
            <a:pPr algn="ctr">
              <a:lnSpc>
                <a:spcPts val="6177"/>
              </a:lnSpc>
              <a:spcBef>
                <a:spcPct val="0"/>
              </a:spcBef>
            </a:pPr>
            <a:r>
              <a:rPr lang="en-US" sz="4412">
                <a:solidFill>
                  <a:srgbClr val="000000"/>
                </a:solidFill>
                <a:latin typeface="Open Sans"/>
              </a:rPr>
              <a:t>«Казхром» ТҰК» АҚ «Қазақстан Тәуелсіздігіне 10-жыл» шахтасы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72450" y="1491615"/>
            <a:ext cx="8115300" cy="310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3"/>
              </a:lnSpc>
              <a:spcBef>
                <a:spcPct val="0"/>
              </a:spcBef>
            </a:pPr>
            <a:r>
              <a:rPr lang="en-US" sz="4416">
                <a:solidFill>
                  <a:srgbClr val="000000"/>
                </a:solidFill>
                <a:latin typeface="Open Sans"/>
              </a:rPr>
              <a:t>Мамыр - Шілде 2017 ж. «Дөң тау-кен байыту комбинаты »  «Казхром» ТҰК» АҚ «Молодёжная» шахтасы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43889" y="0"/>
            <a:ext cx="3200222" cy="10287000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195" y="431075"/>
            <a:ext cx="7727210" cy="55843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36168" y="4634371"/>
            <a:ext cx="7419238" cy="52702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6015445"/>
            <a:ext cx="7315200" cy="433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0440206" y="3783970"/>
            <a:ext cx="7315200" cy="4330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60000"/>
          </a:blip>
          <a:srcRect/>
          <a:stretch>
            <a:fillRect/>
          </a:stretch>
        </p:blipFill>
        <p:spPr>
          <a:xfrm>
            <a:off x="15099030" y="34290"/>
            <a:ext cx="3188970" cy="31889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51832" y="4229100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9804"/>
                  </a:srgbClr>
                </a:solidFill>
                <a:latin typeface="Gidole Italics"/>
              </a:rPr>
              <a:t>08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65000"/>
          </a:blip>
          <a:srcRect/>
          <a:stretch>
            <a:fillRect/>
          </a:stretch>
        </p:blipFill>
        <p:spPr>
          <a:xfrm>
            <a:off x="0" y="7098030"/>
            <a:ext cx="3188970" cy="318897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686300" y="9093131"/>
            <a:ext cx="396747" cy="330337"/>
          </a:xfrm>
          <a:prstGeom prst="rect">
            <a:avLst/>
          </a:prstGeom>
          <a:solidFill>
            <a:srgbClr val="4D4A46">
              <a:alpha val="14901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880" y="2171700"/>
            <a:ext cx="18288000" cy="5419461"/>
          </a:xfrm>
          <a:prstGeom prst="rect">
            <a:avLst/>
          </a:prstGeom>
          <a:solidFill>
            <a:srgbClr val="4D4A46">
              <a:alpha val="6666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357666" cy="53138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4" b="3034"/>
          <a:stretch>
            <a:fillRect/>
          </a:stretch>
        </p:blipFill>
        <p:spPr>
          <a:xfrm>
            <a:off x="11209626" y="5313870"/>
            <a:ext cx="6973922" cy="4925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08860" y="5424667"/>
            <a:ext cx="6835140" cy="4703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7" r="1957" b="13050"/>
          <a:stretch>
            <a:fillRect/>
          </a:stretch>
        </p:blipFill>
        <p:spPr>
          <a:xfrm>
            <a:off x="9326880" y="300859"/>
            <a:ext cx="6472332" cy="48426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799212" y="433203"/>
            <a:ext cx="238433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spc="150">
                <a:solidFill>
                  <a:srgbClr val="4D4A46">
                    <a:alpha val="9804"/>
                  </a:srgbClr>
                </a:solidFill>
                <a:latin typeface="Gidole Italics"/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Произвольный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Gidole Italics</vt:lpstr>
      <vt:lpstr>Abril Fatface</vt:lpstr>
      <vt:lpstr>Montserrat Light</vt:lpstr>
      <vt:lpstr>Open Sans Light</vt:lpstr>
      <vt:lpstr>Arial</vt:lpstr>
      <vt:lpstr>Montserrat</vt:lpstr>
      <vt:lpstr>Open Sans</vt:lpstr>
      <vt:lpstr>Calibri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Grey Resume Professional Presentation</dc:title>
  <dc:creator>Lennovo G50 .1</dc:creator>
  <cp:lastModifiedBy>Lennovo G50 .1</cp:lastModifiedBy>
  <cp:revision>2</cp:revision>
  <dcterms:created xsi:type="dcterms:W3CDTF">2006-08-16T00:00:00Z</dcterms:created>
  <dcterms:modified xsi:type="dcterms:W3CDTF">2020-04-29T10:10:22Z</dcterms:modified>
  <dc:identifier>DAD5mbxtrH4</dc:identifier>
</cp:coreProperties>
</file>