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257" r:id="rId4"/>
    <p:sldId id="287" r:id="rId5"/>
    <p:sldId id="286" r:id="rId6"/>
    <p:sldId id="272" r:id="rId7"/>
    <p:sldId id="273" r:id="rId8"/>
    <p:sldId id="271" r:id="rId9"/>
    <p:sldId id="275" r:id="rId10"/>
    <p:sldId id="277" r:id="rId11"/>
    <p:sldId id="279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>
      <p:cViewPr varScale="1">
        <p:scale>
          <a:sx n="70" d="100"/>
          <a:sy n="70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6978-3E29-4FB1-9AD1-17A3F130843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86E43-2218-4926-BC4C-1D2BC2D1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5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86E43-2218-4926-BC4C-1D2BC2D1BD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Grp="1" noChangeArrowheads="1"/>
          </p:cNvSpPr>
          <p:nvPr>
            <p:ph type="title"/>
          </p:nvPr>
        </p:nvSpPr>
        <p:spPr bwMode="auto">
          <a:xfrm>
            <a:off x="-240202" y="534115"/>
            <a:ext cx="8484610" cy="4001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ГККП  «</a:t>
            </a:r>
            <a:r>
              <a:rPr lang="ru-RU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Хромтауский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горно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технический  высший  колледж» </a:t>
            </a:r>
          </a:p>
        </p:txBody>
      </p:sp>
      <p:pic>
        <p:nvPicPr>
          <p:cNvPr id="4" name="Содержимое 3" descr="E:\2014_05_16\IMG_000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3042" y="1142984"/>
            <a:ext cx="5786478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10" y="571480"/>
            <a:ext cx="769338" cy="714379"/>
          </a:xfrm>
          <a:prstGeom prst="roundRect">
            <a:avLst>
              <a:gd name="adj" fmla="val 8594"/>
            </a:avLst>
          </a:prstGeom>
          <a:solidFill>
            <a:srgbClr val="00206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2780928"/>
            <a:ext cx="6000753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3600" b="1" kern="0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kern="0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kern="0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ДОСТИЖЕНИЙ СТУДЕНТА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kern="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Алдамжарова Бекзата</a:t>
            </a:r>
            <a:endParaRPr lang="ru-RU" sz="3200" b="1" kern="0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kern="0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1785918" y="5786454"/>
            <a:ext cx="6011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2019-2020 УЧЕБНЫЙ ГОД</a:t>
            </a:r>
            <a:endParaRPr lang="ru-RU" sz="2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890546/00287645-265e-47f7-b242-856ed52e374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26626" name="Picture 2" descr="C:\Users\Admin-1\AppData\Local\Temp\Tmp_view\20200416_115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7859" y="933620"/>
            <a:ext cx="3811284" cy="2658375"/>
          </a:xfrm>
          <a:prstGeom prst="rect">
            <a:avLst/>
          </a:prstGeom>
          <a:noFill/>
        </p:spPr>
      </p:pic>
      <p:pic>
        <p:nvPicPr>
          <p:cNvPr id="26627" name="Picture 3" descr="C:\Users\Admin-1\AppData\Local\Temp\Tmp_view\20200416_115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23763" y="3619717"/>
            <a:ext cx="3508304" cy="2412491"/>
          </a:xfrm>
          <a:prstGeom prst="rect">
            <a:avLst/>
          </a:prstGeom>
          <a:noFill/>
        </p:spPr>
      </p:pic>
      <p:pic>
        <p:nvPicPr>
          <p:cNvPr id="26628" name="Picture 4" descr="C:\Users\Admin-1\AppData\Local\Temp\Tmp_view\20200416_115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928670"/>
            <a:ext cx="4190704" cy="3136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890546/00287645-265e-47f7-b242-856ed52e374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27650" name="Picture 2" descr="C:\Users\Admin-1\AppData\Local\Temp\Tmp_view\20200416_115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7128" y="1125121"/>
            <a:ext cx="4429125" cy="3321844"/>
          </a:xfrm>
          <a:prstGeom prst="rect">
            <a:avLst/>
          </a:prstGeom>
          <a:noFill/>
        </p:spPr>
      </p:pic>
      <p:pic>
        <p:nvPicPr>
          <p:cNvPr id="27651" name="Picture 3" descr="C:\Users\Admin-1\AppData\Local\Temp\Tmp_view\20200416_115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83844" y="1202512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890546/00287645-265e-47f7-b242-856ed52e374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29698" name="Picture 2" descr="C:\Users\Admin-1\AppData\Local\Temp\Tmp_view\20200417_131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37199" y="1137274"/>
            <a:ext cx="5183466" cy="3766125"/>
          </a:xfrm>
          <a:prstGeom prst="rect">
            <a:avLst/>
          </a:prstGeom>
          <a:noFill/>
        </p:spPr>
      </p:pic>
      <p:pic>
        <p:nvPicPr>
          <p:cNvPr id="29699" name="Picture 3" descr="C:\Users\Admin-1\AppData\Local\Temp\Tmp_view\20200417_13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83844" y="1059636"/>
            <a:ext cx="5048253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Admin-1\AppData\Local\Temp\Tmp_view\1571154458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3123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3"/>
          <p:cNvSpPr txBox="1">
            <a:spLocks noGrp="1"/>
          </p:cNvSpPr>
          <p:nvPr>
            <p:ph sz="half" idx="2"/>
          </p:nvPr>
        </p:nvSpPr>
        <p:spPr bwMode="auto">
          <a:xfrm>
            <a:off x="4500562" y="1556792"/>
            <a:ext cx="4004168" cy="201508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65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достичь цели,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5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нужно, прежде всего,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5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ней идти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i="0" u="none" strike="noStrike" kern="1200" cap="all" normalizeH="0" baseline="0" noProof="0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1547664" y="4653136"/>
            <a:ext cx="642942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Курс –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 -2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Специальность –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СВАРОЧНОЕ ДЕЛО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538" y="1428736"/>
            <a:ext cx="7016398" cy="2857519"/>
          </a:xfrm>
        </p:spPr>
        <p:txBody>
          <a:bodyPr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5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Достижения </a:t>
            </a:r>
            <a:br>
              <a:rPr lang="ru-RU" sz="45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5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студента</a:t>
            </a:r>
            <a:endParaRPr lang="ru-RU" sz="4500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890546/00287645-265e-47f7-b242-856ed52e374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4" name="Picture 3" descr="C:\Users\Admin-1\AppData\Local\Temp\Tmp_view\20200416_120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642918"/>
            <a:ext cx="712524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-1\AppData\Local\Temp\Tmp_view\20200416_114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113876" y="828200"/>
            <a:ext cx="3580347" cy="2638279"/>
          </a:xfrm>
          <a:prstGeom prst="rect">
            <a:avLst/>
          </a:prstGeom>
          <a:noFill/>
        </p:spPr>
      </p:pic>
      <p:pic>
        <p:nvPicPr>
          <p:cNvPr id="1028" name="Picture 4" descr="C:\Users\Admin-1\AppData\Local\Temp\Tmp_view\20200416_114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33328" y="2138648"/>
            <a:ext cx="3964781" cy="2973586"/>
          </a:xfrm>
          <a:prstGeom prst="rect">
            <a:avLst/>
          </a:prstGeom>
          <a:noFill/>
        </p:spPr>
      </p:pic>
      <p:pic>
        <p:nvPicPr>
          <p:cNvPr id="1029" name="Picture 5" descr="C:\Users\Admin-1\AppData\Local\Temp\Tmp_view\20200416_114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66751" y="3205753"/>
            <a:ext cx="3929066" cy="2946800"/>
          </a:xfrm>
          <a:prstGeom prst="rect">
            <a:avLst/>
          </a:prstGeom>
          <a:noFill/>
        </p:spPr>
      </p:pic>
      <p:sp>
        <p:nvSpPr>
          <p:cNvPr id="1031" name="AutoShape 7" descr="https://borabo.ru/upload/iblock/af2/nabor_dlya_boksa_detskij_k_z_tekstil_4_oz_3_borab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borabo.ru/upload/iblock/af2/nabor_dlya_boksa_detskij_k_z_tekstil_4_oz_3_borab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borabo.ru/upload/iblock/af2/nabor_dlya_boksa_detskij_k_z_tekstil_4_oz_3_borab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3" descr="https://avatars.mds.yandex.net/get-marketpic/200038/market_YDXSEmtnl5Txpo5Qf833mQ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66" r="-11568"/>
          <a:stretch>
            <a:fillRect/>
          </a:stretch>
        </p:blipFill>
        <p:spPr bwMode="auto">
          <a:xfrm>
            <a:off x="5786446" y="500042"/>
            <a:ext cx="228601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-1\AppData\Local\Temp\Tmp_view\20200416_114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5279" y="1095354"/>
            <a:ext cx="5334005" cy="4000504"/>
          </a:xfrm>
          <a:prstGeom prst="rect">
            <a:avLst/>
          </a:prstGeom>
          <a:noFill/>
        </p:spPr>
      </p:pic>
      <p:pic>
        <p:nvPicPr>
          <p:cNvPr id="3075" name="Picture 3" descr="C:\Users\Admin-1\AppData\Local\Temp\Tmp_view\20200416_114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16585" y="1151910"/>
            <a:ext cx="5214943" cy="391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-1\AppData\Local\Temp\Tmp_view\20200416_114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848" y="1214418"/>
            <a:ext cx="5143504" cy="3857628"/>
          </a:xfrm>
          <a:prstGeom prst="rect">
            <a:avLst/>
          </a:prstGeom>
          <a:noFill/>
        </p:spPr>
      </p:pic>
      <p:pic>
        <p:nvPicPr>
          <p:cNvPr id="4099" name="Picture 3" descr="C:\Users\Admin-1\AppData\Local\Temp\Tmp_view\20200416_115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32673" y="1267997"/>
            <a:ext cx="5000628" cy="375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-1\AppData\Local\Temp\Tmp_view\20200416_114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905245" cy="2928934"/>
          </a:xfrm>
          <a:prstGeom prst="rect">
            <a:avLst/>
          </a:prstGeom>
          <a:noFill/>
        </p:spPr>
      </p:pic>
      <p:pic>
        <p:nvPicPr>
          <p:cNvPr id="2050" name="Picture 2" descr="C:\Users\Admin-1\AppData\Local\Temp\Tmp_view\20200416_114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786190"/>
            <a:ext cx="4095747" cy="3071810"/>
          </a:xfrm>
          <a:prstGeom prst="rect">
            <a:avLst/>
          </a:prstGeom>
          <a:noFill/>
        </p:spPr>
      </p:pic>
      <p:pic>
        <p:nvPicPr>
          <p:cNvPr id="4" name="Picture 2" descr="C:\Users\Admin-1\AppData\Local\Temp\Tmp_view\20200416_115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85794"/>
            <a:ext cx="3619493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890546/00287645-265e-47f7-b242-856ed52e374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8195" name="Picture 3" descr="C:\Users\Admin-1\AppData\Local\Temp\Tmp_view\20200416_115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1733" y="1148933"/>
            <a:ext cx="5762634" cy="4321976"/>
          </a:xfrm>
          <a:prstGeom prst="rect">
            <a:avLst/>
          </a:prstGeom>
          <a:noFill/>
        </p:spPr>
      </p:pic>
      <p:pic>
        <p:nvPicPr>
          <p:cNvPr id="8196" name="Picture 4" descr="C:\Users\Admin-1\AppData\Local\Temp\Tmp_view\20200416_115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39830" y="1089402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519</TotalTime>
  <Words>32</Words>
  <Application>Microsoft Office PowerPoint</Application>
  <PresentationFormat>Экран (4:3)</PresentationFormat>
  <Paragraphs>14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Tahoma</vt:lpstr>
      <vt:lpstr>Times New Roman</vt:lpstr>
      <vt:lpstr>Главная</vt:lpstr>
      <vt:lpstr>ГККП  «Хромтауский горно- технический  высший  колледж»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ГККП  «Хромтауский горно- технический  высший  колледж»</dc:title>
  <dc:creator>Work</dc:creator>
  <cp:lastModifiedBy>Lennovo G50 .1</cp:lastModifiedBy>
  <cp:revision>38</cp:revision>
  <dcterms:created xsi:type="dcterms:W3CDTF">2020-04-16T05:33:55Z</dcterms:created>
  <dcterms:modified xsi:type="dcterms:W3CDTF">2020-04-27T09:39:41Z</dcterms:modified>
</cp:coreProperties>
</file>