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78" r:id="rId6"/>
    <p:sldId id="279" r:id="rId7"/>
    <p:sldId id="261" r:id="rId8"/>
    <p:sldId id="265" r:id="rId9"/>
    <p:sldId id="266" r:id="rId10"/>
    <p:sldId id="267" r:id="rId11"/>
    <p:sldId id="268" r:id="rId12"/>
    <p:sldId id="262" r:id="rId13"/>
    <p:sldId id="269" r:id="rId14"/>
    <p:sldId id="270" r:id="rId15"/>
    <p:sldId id="271" r:id="rId16"/>
    <p:sldId id="263" r:id="rId17"/>
    <p:sldId id="272" r:id="rId18"/>
    <p:sldId id="273" r:id="rId19"/>
    <p:sldId id="280" r:id="rId20"/>
    <p:sldId id="274" r:id="rId21"/>
    <p:sldId id="275" r:id="rId22"/>
    <p:sldId id="264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762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8D05-210E-4350-91CC-5CDA0C980DE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DB0E-9EBC-4365-98BE-C32C723E8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8D05-210E-4350-91CC-5CDA0C980DE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DB0E-9EBC-4365-98BE-C32C723E8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8D05-210E-4350-91CC-5CDA0C980DE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DB0E-9EBC-4365-98BE-C32C723E813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8D05-210E-4350-91CC-5CDA0C980DE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DB0E-9EBC-4365-98BE-C32C723E8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8D05-210E-4350-91CC-5CDA0C980DE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DB0E-9EBC-4365-98BE-C32C723E8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8D05-210E-4350-91CC-5CDA0C980DE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DB0E-9EBC-4365-98BE-C32C723E8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8D05-210E-4350-91CC-5CDA0C980DE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DB0E-9EBC-4365-98BE-C32C723E8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8D05-210E-4350-91CC-5CDA0C980DE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DB0E-9EBC-4365-98BE-C32C723E8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8D05-210E-4350-91CC-5CDA0C980DE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DB0E-9EBC-4365-98BE-C32C723E8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8D05-210E-4350-91CC-5CDA0C980DE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DB0E-9EBC-4365-98BE-C32C723E8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8D05-210E-4350-91CC-5CDA0C980DE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DB0E-9EBC-4365-98BE-C32C723E8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5648D05-210E-4350-91CC-5CDA0C980DE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816DB0E-9EBC-4365-98BE-C32C723E8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урлан\Desktop\мои бумагт\от гульд №2\фоны\10270986-Libro-aperto-e-sfondo-blu-brillante-illustrazione-vettoriale-Archivio-Fotograf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71660"/>
            <a:ext cx="9144000" cy="842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>
            <a:normAutofit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i="1" spc="30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ПОРТФОЛИО</a:t>
            </a:r>
            <a:r>
              <a:rPr lang="ru-RU" sz="5400" b="1" i="1" spc="300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</a:p>
          <a:p>
            <a:pPr algn="ctr">
              <a:buNone/>
              <a:defRPr/>
            </a:pPr>
            <a:r>
              <a:rPr lang="ru-RU" sz="5400" b="1" i="1" dirty="0"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мастера производственного обучения</a:t>
            </a:r>
          </a:p>
          <a:p>
            <a:pPr algn="ctr">
              <a:buNone/>
              <a:defRPr/>
            </a:pPr>
            <a:r>
              <a:rPr lang="ru-RU" sz="5400" b="1" i="1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Молдабаевой</a:t>
            </a:r>
            <a:r>
              <a:rPr lang="ru-RU" sz="54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 Жулдыз </a:t>
            </a:r>
            <a:r>
              <a:rPr lang="ru-RU" sz="5400" b="1" i="1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Ибраевны</a:t>
            </a:r>
            <a:endParaRPr lang="ru-RU" sz="5400" b="1" i="1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>
              <a:buNone/>
            </a:pPr>
            <a:endParaRPr lang="ru-RU" sz="5400" b="1" i="1" dirty="0" smtClean="0">
              <a:ln/>
              <a:solidFill>
                <a:schemeClr val="accent3"/>
              </a:solidFill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035496"/>
            <a:ext cx="8229600" cy="1296144"/>
          </a:xfrm>
        </p:spPr>
        <p:txBody>
          <a:bodyPr>
            <a:noAutofit/>
          </a:bodyPr>
          <a:lstStyle/>
          <a:p>
            <a:r>
              <a:rPr lang="ru-RU" sz="4800" b="1" i="1" dirty="0" err="1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Хромтауский</a:t>
            </a:r>
            <a:r>
              <a:rPr lang="ru-RU" sz="4800" b="1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горно-технический</a:t>
            </a:r>
            <a:r>
              <a:rPr lang="ru-RU" sz="4800" b="1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 колледж</a:t>
            </a:r>
            <a:endParaRPr lang="ru-RU" sz="4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uldana\Pictures\2020-05-26 1\1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7761"/>
            <a:ext cx="4680584" cy="643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56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uldana\Pictures\2020-05-26 1\2020-05-26 14\14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4457"/>
            <a:ext cx="4824536" cy="663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489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урлан\Desktop\мои бумагт\от гульд №2\фоны\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5400" b="1" i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Материалы о педагогическом опыте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uldana\Pictures\2020-05-26 1\2020-05-26 7\7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294091" cy="530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614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uldana\Pictures\2020-05-26 1\2020-05-26 13\13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9"/>
            <a:ext cx="4642483" cy="638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525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Guldana\Pictures\2020-05-26 1\2020-05-26 2\2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2" b="30429"/>
          <a:stretch/>
        </p:blipFill>
        <p:spPr bwMode="auto">
          <a:xfrm>
            <a:off x="755576" y="1052736"/>
            <a:ext cx="7558054" cy="541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48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урлан\Desktop\мои бумагт\от гульд №2\фоны\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b="1" i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Научно-методическая деятельность </a:t>
            </a:r>
            <a:endParaRPr lang="ru-RU" sz="4400" b="1" i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uldana\Pictures\2020-05-26 1\2020-05-26 4\4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272808" cy="528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74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uldana\Pictures\2020-05-26 1\2020-05-26 16\16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4464496" cy="324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Guldana\Pictures\2020-05-26 1\2020-05-26 17\17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8" y="3645024"/>
            <a:ext cx="3962619" cy="28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Guldana\Pictures\2020-05-26 1\2020-05-26 19\19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630433"/>
            <a:ext cx="3888431" cy="282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770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Guldana\Pictures\2020-05-26 1\2020-05-26 20\20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1"/>
          <a:stretch/>
        </p:blipFill>
        <p:spPr bwMode="auto">
          <a:xfrm>
            <a:off x="409385" y="377913"/>
            <a:ext cx="2635259" cy="306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Guldana\Pictures\2020-05-26 1\2020-05-26 21\21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b="15819"/>
          <a:stretch/>
        </p:blipFill>
        <p:spPr bwMode="auto">
          <a:xfrm>
            <a:off x="3367415" y="294244"/>
            <a:ext cx="2508908" cy="30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Guldana\Pictures\2020-05-26 1\2020-05-26 22\22 0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5"/>
          <a:stretch/>
        </p:blipFill>
        <p:spPr bwMode="auto">
          <a:xfrm>
            <a:off x="6402039" y="578046"/>
            <a:ext cx="205069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Guldana\Pictures\2020-05-26 1\2020-05-26 23\23 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7" b="14173"/>
          <a:stretch/>
        </p:blipFill>
        <p:spPr bwMode="auto">
          <a:xfrm>
            <a:off x="179512" y="3595786"/>
            <a:ext cx="250736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Guldana\Pictures\2020-05-26 22\22 0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b="16773"/>
          <a:stretch/>
        </p:blipFill>
        <p:spPr bwMode="auto">
          <a:xfrm>
            <a:off x="3367415" y="3522462"/>
            <a:ext cx="2508908" cy="32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Guldana\Pictures\2020-05-26 1\2020-05-26 23\23 00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3" b="15489"/>
          <a:stretch/>
        </p:blipFill>
        <p:spPr bwMode="auto">
          <a:xfrm>
            <a:off x="6444208" y="3595784"/>
            <a:ext cx="2304256" cy="30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08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урлан\Desktop\мои бумагт\от гульд №2\фоны\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4348" y="3000372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72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Общие сведения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ldana\Pictures\2020-05-26 1\2020-05-26 12\12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17646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 студентов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982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uldana\Pictures\2020-05-26 1\2020-05-26 10\10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552728" cy="50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01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урлан\Desktop\мои бумагт\от гульд №2\фоны\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7833" y="1412776"/>
            <a:ext cx="7408333" cy="34506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5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Экспертная оценка результатов профессиональной деятельности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uldana\Pictures\2020-05-26 1\2020-05-26 3\3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27" y="1001344"/>
            <a:ext cx="7624697" cy="512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9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урлан\Desktop\мои бумагт\от гульд №2\фоны\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500694" cy="592935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ln w="50800"/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Задача учителя не в том, чтобы дать ученикам максимум знаний, а в том, чтобы привить им интерес к самостоятельному поиску знаний, научить добывать знания пользоваться ими.</a:t>
            </a:r>
          </a:p>
          <a:p>
            <a:pPr marL="0" indent="0" algn="r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Константин Кушнер</a:t>
            </a:r>
            <a:endParaRPr lang="ru-RU" sz="3600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>
                <a:ln w="50800"/>
                <a:solidFill>
                  <a:srgbClr val="FF0000"/>
                </a:solidFill>
                <a:latin typeface="Monotype Corsiva" panose="03010101010201010101" pitchFamily="66" charset="0"/>
              </a:rPr>
              <a:t>Молдабаева</a:t>
            </a:r>
            <a:r>
              <a:rPr lang="ru-RU" b="1" i="1" dirty="0" smtClean="0">
                <a:ln w="50800"/>
                <a:solidFill>
                  <a:srgbClr val="FF0000"/>
                </a:solidFill>
                <a:latin typeface="Monotype Corsiva" panose="03010101010201010101" pitchFamily="66" charset="0"/>
              </a:rPr>
              <a:t> Жулдыз </a:t>
            </a:r>
            <a:r>
              <a:rPr lang="ru-RU" b="1" i="1" dirty="0" err="1" smtClean="0">
                <a:ln w="50800"/>
                <a:solidFill>
                  <a:srgbClr val="FF0000"/>
                </a:solidFill>
                <a:latin typeface="Monotype Corsiva" panose="03010101010201010101" pitchFamily="66" charset="0"/>
              </a:rPr>
              <a:t>Ибраевна</a:t>
            </a:r>
            <a:endParaRPr lang="ru-RU" i="1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29" y="1556792"/>
            <a:ext cx="325538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урлан\Desktop\мои бумагт\от гульд №2\фоны\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692696"/>
            <a:ext cx="9793088" cy="6624736"/>
          </a:xfrm>
        </p:spPr>
        <p:txBody>
          <a:bodyPr>
            <a:noAutofit/>
          </a:bodyPr>
          <a:lstStyle/>
          <a:p>
            <a:pPr marL="64008" indent="0">
              <a:spcBef>
                <a:spcPts val="0"/>
              </a:spcBef>
              <a:buNone/>
              <a:defRPr/>
            </a:pPr>
            <a:r>
              <a:rPr lang="ru-RU" sz="3600" b="1" i="1" dirty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Сведения о себе:     Дата рождения </a:t>
            </a:r>
            <a:r>
              <a:rPr lang="ru-RU" sz="3600" b="1" i="1" dirty="0" smtClean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26.07.1990г.</a:t>
            </a:r>
            <a:endParaRPr lang="ru-RU" sz="3600" b="1" i="1" dirty="0">
              <a:ln w="11430"/>
              <a:solidFill>
                <a:srgbClr val="99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marL="64008" indent="0">
              <a:spcBef>
                <a:spcPts val="0"/>
              </a:spcBef>
              <a:buNone/>
              <a:defRPr/>
            </a:pPr>
            <a:r>
              <a:rPr lang="ru-RU" sz="3600" b="1" i="1" dirty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Национальность:   </a:t>
            </a:r>
            <a:r>
              <a:rPr lang="ru-RU" sz="3600" b="1" i="1" dirty="0" smtClean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Казашка</a:t>
            </a:r>
          </a:p>
          <a:p>
            <a:pPr marL="64008" indent="0">
              <a:spcBef>
                <a:spcPts val="0"/>
              </a:spcBef>
              <a:buNone/>
              <a:defRPr/>
            </a:pPr>
            <a:r>
              <a:rPr lang="ru-RU" sz="3600" b="1" i="1" dirty="0" smtClean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Образование:         Высшее /</a:t>
            </a:r>
            <a:r>
              <a:rPr lang="ru-RU" sz="3600" b="1" i="1" dirty="0" err="1" smtClean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Рудненский</a:t>
            </a:r>
            <a:r>
              <a:rPr lang="ru-RU" sz="3600" b="1" i="1" dirty="0" smtClean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  </a:t>
            </a:r>
          </a:p>
          <a:p>
            <a:pPr marL="64008" indent="0">
              <a:spcBef>
                <a:spcPts val="0"/>
              </a:spcBef>
              <a:buNone/>
              <a:defRPr/>
            </a:pPr>
            <a:r>
              <a:rPr lang="ru-RU" sz="3600" b="1" i="1" dirty="0" smtClean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                                 индустриальный институт</a:t>
            </a:r>
            <a:endParaRPr lang="ru-RU" sz="3600" b="1" i="1" dirty="0">
              <a:ln w="11430"/>
              <a:solidFill>
                <a:srgbClr val="99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marL="64008" indent="0">
              <a:spcBef>
                <a:spcPts val="0"/>
              </a:spcBef>
              <a:buNone/>
              <a:defRPr/>
            </a:pPr>
            <a:r>
              <a:rPr lang="ru-RU" sz="3600" b="1" i="1" dirty="0" smtClean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Специальность</a:t>
            </a:r>
            <a:r>
              <a:rPr lang="ru-RU" sz="3600" b="1" i="1" dirty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:     Обогащение полезных </a:t>
            </a:r>
            <a:endParaRPr lang="ru-RU" sz="3600" b="1" i="1" dirty="0" smtClean="0">
              <a:ln w="11430"/>
              <a:solidFill>
                <a:srgbClr val="99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marL="64008" indent="0">
              <a:spcBef>
                <a:spcPts val="0"/>
              </a:spcBef>
              <a:buNone/>
              <a:defRPr/>
            </a:pPr>
            <a:r>
              <a:rPr lang="ru-RU" sz="3600" b="1" i="1" dirty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                                ископаемых</a:t>
            </a:r>
            <a:endParaRPr lang="ru-RU" sz="3600" b="1" i="1" dirty="0">
              <a:ln w="11430"/>
              <a:solidFill>
                <a:srgbClr val="99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marL="64008" indent="0">
              <a:spcBef>
                <a:spcPts val="0"/>
              </a:spcBef>
              <a:buNone/>
              <a:defRPr/>
            </a:pPr>
            <a:r>
              <a:rPr lang="ru-RU" sz="3600" b="1" i="1" dirty="0" smtClean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Общий </a:t>
            </a:r>
            <a:r>
              <a:rPr lang="ru-RU" sz="3600" b="1" i="1" dirty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стаж:           </a:t>
            </a:r>
            <a:r>
              <a:rPr lang="ru-RU" sz="3600" b="1" i="1" dirty="0" smtClean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       </a:t>
            </a:r>
            <a:r>
              <a:rPr lang="ru-RU" sz="3600" b="1" i="1" dirty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8</a:t>
            </a:r>
            <a:r>
              <a:rPr lang="ru-RU" sz="3600" b="1" i="1" dirty="0" smtClean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3600" b="1" i="1" dirty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лет </a:t>
            </a:r>
            <a:r>
              <a:rPr lang="ru-RU" sz="3600" b="1" i="1" dirty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3</a:t>
            </a:r>
            <a:r>
              <a:rPr lang="ru-RU" sz="3600" b="1" i="1" dirty="0" smtClean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 месяца</a:t>
            </a:r>
            <a:endParaRPr lang="ru-RU" sz="3600" b="1" i="1" dirty="0" smtClean="0">
              <a:ln w="11430"/>
              <a:solidFill>
                <a:srgbClr val="99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marL="64008" indent="0">
              <a:spcBef>
                <a:spcPts val="0"/>
              </a:spcBef>
              <a:buNone/>
              <a:defRPr/>
            </a:pPr>
            <a:r>
              <a:rPr lang="ru-RU" sz="3600" b="1" i="1" dirty="0" smtClean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Педагогический </a:t>
            </a:r>
            <a:r>
              <a:rPr lang="ru-RU" sz="3600" b="1" i="1" dirty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стаж:  </a:t>
            </a:r>
            <a:r>
              <a:rPr lang="ru-RU" sz="3600" b="1" i="1" dirty="0" smtClean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7 </a:t>
            </a:r>
            <a:r>
              <a:rPr lang="ru-RU" sz="3600" b="1" i="1" dirty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лет </a:t>
            </a:r>
            <a:endParaRPr lang="ru-RU" sz="3600" b="1" i="1" dirty="0" smtClean="0">
              <a:ln w="11430"/>
              <a:solidFill>
                <a:srgbClr val="99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marL="64008" indent="0">
              <a:spcBef>
                <a:spcPts val="0"/>
              </a:spcBef>
              <a:buNone/>
              <a:defRPr/>
            </a:pPr>
            <a:r>
              <a:rPr lang="ru-RU" sz="3600" b="1" i="1" dirty="0" smtClean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Стаж </a:t>
            </a:r>
            <a:r>
              <a:rPr lang="ru-RU" sz="3600" b="1" i="1" dirty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работы в ХГТК: </a:t>
            </a:r>
            <a:r>
              <a:rPr lang="ru-RU" sz="3600" b="1" i="1" dirty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8</a:t>
            </a:r>
            <a:r>
              <a:rPr lang="ru-RU" sz="3600" b="1" i="1" dirty="0" smtClean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 лет</a:t>
            </a:r>
          </a:p>
          <a:p>
            <a:pPr marL="64008" indent="0">
              <a:spcBef>
                <a:spcPts val="0"/>
              </a:spcBef>
              <a:buNone/>
              <a:defRPr/>
            </a:pPr>
            <a:r>
              <a:rPr lang="ru-RU" sz="3600" b="1" i="1" dirty="0" smtClean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Занимаемая </a:t>
            </a:r>
            <a:r>
              <a:rPr lang="ru-RU" sz="3600" b="1" i="1" dirty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должность: </a:t>
            </a:r>
            <a:r>
              <a:rPr lang="ru-RU" sz="3400" b="1" i="1" dirty="0" smtClean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преподаватель </a:t>
            </a:r>
            <a:r>
              <a:rPr lang="ru-RU" sz="3400" b="1" i="1" dirty="0" smtClean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специальных   </a:t>
            </a:r>
          </a:p>
          <a:p>
            <a:pPr marL="64008" indent="0">
              <a:spcBef>
                <a:spcPts val="0"/>
              </a:spcBef>
              <a:buNone/>
              <a:defRPr/>
            </a:pPr>
            <a:r>
              <a:rPr lang="ru-RU" sz="3400" b="1" i="1" dirty="0" smtClean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                             дисциплин, </a:t>
            </a:r>
            <a:r>
              <a:rPr lang="ru-RU" sz="3400" b="1" i="1" dirty="0" smtClean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мастер производственного</a:t>
            </a:r>
          </a:p>
          <a:p>
            <a:pPr marL="64008" indent="0">
              <a:spcBef>
                <a:spcPts val="0"/>
              </a:spcBef>
              <a:buNone/>
              <a:defRPr/>
            </a:pPr>
            <a:r>
              <a:rPr lang="ru-RU" sz="3400" b="1" i="1" dirty="0" smtClean="0">
                <a:ln w="11430"/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                                                        обучения</a:t>
            </a:r>
            <a:endParaRPr lang="ru-RU" sz="3400" i="1" dirty="0">
              <a:latin typeface="Monotype Corsiva" panose="03010101010201010101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52128"/>
          </a:xfrm>
        </p:spPr>
        <p:txBody>
          <a:bodyPr>
            <a:normAutofit/>
          </a:bodyPr>
          <a:lstStyle/>
          <a:p>
            <a:r>
              <a:rPr lang="ru-RU" sz="4800" b="1" i="1" dirty="0" err="1" smtClean="0">
                <a:ln w="50800"/>
                <a:solidFill>
                  <a:srgbClr val="FF0000"/>
                </a:solidFill>
                <a:latin typeface="Monotype Corsiva" panose="03010101010201010101" pitchFamily="66" charset="0"/>
              </a:rPr>
              <a:t>Молдабаева</a:t>
            </a:r>
            <a:r>
              <a:rPr lang="ru-RU" sz="4800" b="1" i="1" dirty="0" smtClean="0">
                <a:ln w="50800"/>
                <a:solidFill>
                  <a:srgbClr val="FF0000"/>
                </a:solidFill>
                <a:latin typeface="Monotype Corsiva" panose="03010101010201010101" pitchFamily="66" charset="0"/>
              </a:rPr>
              <a:t> Жулдыз </a:t>
            </a:r>
            <a:r>
              <a:rPr lang="ru-RU" sz="4800" b="1" i="1" dirty="0" err="1" smtClean="0">
                <a:ln w="50800"/>
                <a:solidFill>
                  <a:srgbClr val="FF0000"/>
                </a:solidFill>
                <a:latin typeface="Monotype Corsiva" panose="03010101010201010101" pitchFamily="66" charset="0"/>
              </a:rPr>
              <a:t>Ибраевна</a:t>
            </a:r>
            <a:endParaRPr lang="ru-RU" sz="4800" i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003402"/>
              </p:ext>
            </p:extLst>
          </p:nvPr>
        </p:nvGraphicFramePr>
        <p:xfrm>
          <a:off x="1043608" y="1988840"/>
          <a:ext cx="7128792" cy="1584176"/>
        </p:xfrm>
        <a:graphic>
          <a:graphicData uri="http://schemas.openxmlformats.org/drawingml/2006/table">
            <a:tbl>
              <a:tblPr firstRow="1" firstCol="1" bandRow="1"/>
              <a:tblGrid>
                <a:gridCol w="2110617"/>
                <a:gridCol w="5018175"/>
              </a:tblGrid>
              <a:tr h="1584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 повышения </a:t>
                      </a:r>
                      <a:r>
                        <a:rPr lang="kk-KZ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квалификации</a:t>
                      </a:r>
                      <a:r>
                        <a:rPr lang="kk-KZ" sz="14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                 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Тема: «Методика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CLIL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(КЛИЛ): предметно – языковое интегрированное обучение в процессе преподавания специальных дисциплин на английском языке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 с 22 октября по 2 ноября 2018 г.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318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uldana\Pictures\2020-05-26 1\2020-05-26 15\15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834578" cy="496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9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урлан\Desktop\мои бумагт\от гульд №2\фоны\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7" y="1988840"/>
            <a:ext cx="7884864" cy="4137323"/>
          </a:xfrm>
        </p:spPr>
        <p:txBody>
          <a:bodyPr/>
          <a:lstStyle/>
          <a:p>
            <a:pPr algn="ctr">
              <a:buNone/>
            </a:pPr>
            <a:r>
              <a:rPr lang="ru-RU" sz="6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профессиональных достижений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uldana\Pictures\2020-05-26 1\2020-05-26 5\5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95" y="908719"/>
            <a:ext cx="7452713" cy="54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4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uldana\Pictures\2020-05-26 1\2020-05-26 6\6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7159"/>
            <a:ext cx="7831003" cy="56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0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735</TotalTime>
  <Words>160</Words>
  <Application>Microsoft Office PowerPoint</Application>
  <PresentationFormat>Экран (4:3)</PresentationFormat>
  <Paragraphs>32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Хромтауский горно-технический колледж</vt:lpstr>
      <vt:lpstr>Общие сведения  </vt:lpstr>
      <vt:lpstr>Молдабаева Жулдыз Ибраевна</vt:lpstr>
      <vt:lpstr>Молдабаева Жулдыз Ибраевна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Достижения студентов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Нурлан</dc:creator>
  <cp:lastModifiedBy>RePack by Diakov</cp:lastModifiedBy>
  <cp:revision>26</cp:revision>
  <dcterms:created xsi:type="dcterms:W3CDTF">2017-03-11T07:58:24Z</dcterms:created>
  <dcterms:modified xsi:type="dcterms:W3CDTF">2020-05-27T10:07:19Z</dcterms:modified>
</cp:coreProperties>
</file>