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6" r:id="rId3"/>
    <p:sldId id="265" r:id="rId4"/>
    <p:sldId id="264" r:id="rId5"/>
    <p:sldId id="260" r:id="rId6"/>
    <p:sldId id="267" r:id="rId7"/>
  </p:sldIdLst>
  <p:sldSz cx="6858000" cy="9144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88863" autoAdjust="0"/>
  </p:normalViewPr>
  <p:slideViewPr>
    <p:cSldViewPr>
      <p:cViewPr varScale="1">
        <p:scale>
          <a:sx n="77" d="100"/>
          <a:sy n="77" d="100"/>
        </p:scale>
        <p:origin x="3168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3EFA0-8F20-4282-8ED5-54F86F9C4B52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82788" y="746125"/>
            <a:ext cx="27955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B92D9-DBB5-4990-A6F8-1C3E8B880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017F-9891-46EF-B960-B93AF86EFAB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0BC8-2786-4707-9E0F-2516A279C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94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017F-9891-46EF-B960-B93AF86EFAB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0BC8-2786-4707-9E0F-2516A279C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69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017F-9891-46EF-B960-B93AF86EFAB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0BC8-2786-4707-9E0F-2516A279C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28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017F-9891-46EF-B960-B93AF86EFAB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0BC8-2786-4707-9E0F-2516A279C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6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017F-9891-46EF-B960-B93AF86EFAB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0BC8-2786-4707-9E0F-2516A279C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89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017F-9891-46EF-B960-B93AF86EFAB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0BC8-2786-4707-9E0F-2516A279C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2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017F-9891-46EF-B960-B93AF86EFAB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0BC8-2786-4707-9E0F-2516A279C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34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017F-9891-46EF-B960-B93AF86EFAB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0BC8-2786-4707-9E0F-2516A279C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90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017F-9891-46EF-B960-B93AF86EFAB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0BC8-2786-4707-9E0F-2516A279C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19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017F-9891-46EF-B960-B93AF86EFAB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0BC8-2786-4707-9E0F-2516A279C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4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017F-9891-46EF-B960-B93AF86EFAB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0BC8-2786-4707-9E0F-2516A279C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22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0017F-9891-46EF-B960-B93AF86EFAB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0BC8-2786-4707-9E0F-2516A279C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50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G:\Образцы слайда\bgbi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22" y="0"/>
            <a:ext cx="6870022" cy="914399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00108" y="4857752"/>
            <a:ext cx="507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Жалмагамбетов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Елдос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Лиасулы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57232" y="5500694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 производственного обучения                  без категории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14282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ГККП  «Хромтауский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горно-технический 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высший колледж» 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604" y="6429388"/>
            <a:ext cx="600079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Образование: 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Высшее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Актюбинский университет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им.К.Жубанова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</a:p>
          <a:p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Актобе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1995-1999гг.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Специальность по диплому: 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математики и информатики.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стаж: 23 года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 стаж: 12лет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40" y="981020"/>
            <a:ext cx="2808312" cy="36949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988426"/>
            <a:ext cx="6172200" cy="4324435"/>
          </a:xfrm>
        </p:spPr>
      </p:pic>
      <p:pic>
        <p:nvPicPr>
          <p:cNvPr id="4" name="Picture 2" descr="G:\Образцы слайда\bgbi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29" y="0"/>
            <a:ext cx="6858000" cy="914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42" y="214282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5" y="794432"/>
            <a:ext cx="3515309" cy="24629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18" y="839800"/>
            <a:ext cx="2647483" cy="37961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68" y="3416978"/>
            <a:ext cx="3401516" cy="24378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1" y="6055034"/>
            <a:ext cx="3515309" cy="25156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84" y="4998323"/>
            <a:ext cx="2996952" cy="21534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Образцы слайда\bgbi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42" y="214282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Профессиональные достижения педагога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2" y="1099916"/>
            <a:ext cx="3280095" cy="23553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14" y="863988"/>
            <a:ext cx="3050888" cy="42313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2" y="3707904"/>
            <a:ext cx="2824162" cy="397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14" y="5338939"/>
            <a:ext cx="2515994" cy="35614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Образцы слайда\bgbi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42" y="214282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Достижения обучающихся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4" y="986766"/>
            <a:ext cx="3173341" cy="4205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59" y="980576"/>
            <a:ext cx="3157737" cy="42120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75" y="5167313"/>
            <a:ext cx="2924249" cy="39766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Образцы слайда\bgbi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22" y="0"/>
            <a:ext cx="6870022" cy="9143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42" y="214282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Обобщение педагогического опыта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8" y="928663"/>
            <a:ext cx="56436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Электронная среда «Сетевое администрирование"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5390286"/>
            <a:ext cx="6050422" cy="27821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6" y="1519007"/>
            <a:ext cx="4104456" cy="35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46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Образцы слайда\bgbi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22" y="0"/>
            <a:ext cx="6870022" cy="9143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34523" y="433500"/>
            <a:ext cx="3297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b="1" dirty="0"/>
              <a:t>«</a:t>
            </a:r>
            <a:r>
              <a:rPr lang="ru-RU" b="1" dirty="0" err="1"/>
              <a:t>Нұр</a:t>
            </a:r>
            <a:r>
              <a:rPr lang="en-US" b="1" dirty="0"/>
              <a:t>Science» </a:t>
            </a:r>
            <a:r>
              <a:rPr lang="ru-RU" b="1" dirty="0" err="1"/>
              <a:t>республикалық</a:t>
            </a:r>
            <a:r>
              <a:rPr lang="ru-RU" b="1" dirty="0"/>
              <a:t> </a:t>
            </a:r>
            <a:r>
              <a:rPr lang="ru-RU" b="1" dirty="0" err="1"/>
              <a:t>ғылыми-әдістемелік</a:t>
            </a:r>
            <a:r>
              <a:rPr lang="ru-RU" b="1" dirty="0"/>
              <a:t> журналы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4" y="41731"/>
            <a:ext cx="3289965" cy="46681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85" y="2687934"/>
            <a:ext cx="3165153" cy="4476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4427984"/>
            <a:ext cx="3288570" cy="466819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434523" y="1449447"/>
            <a:ext cx="329707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Статья «</a:t>
            </a:r>
            <a:r>
              <a:rPr lang="ru-RU" sz="1600" b="1" dirty="0" smtClean="0"/>
              <a:t>ЖАҢА </a:t>
            </a:r>
            <a:r>
              <a:rPr lang="ru-RU" sz="1600" b="1" dirty="0"/>
              <a:t>АҚПАРАТТЫҚ ТЕХНОЛОГИЯЛАРДЫ ПАЙДАЛАНУ АРҚЫЛЫ ОҚЫТУ – ҚАЗІРГІ ЗАМАН </a:t>
            </a:r>
            <a:r>
              <a:rPr lang="ru-RU" sz="1600" b="1" dirty="0" smtClean="0"/>
              <a:t>ТАЛАБЫ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464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1500</TotalTime>
  <Words>60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85</cp:revision>
  <dcterms:created xsi:type="dcterms:W3CDTF">2018-09-13T06:07:01Z</dcterms:created>
  <dcterms:modified xsi:type="dcterms:W3CDTF">2022-04-20T02:24:57Z</dcterms:modified>
</cp:coreProperties>
</file>