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93" r:id="rId4"/>
    <p:sldId id="286" r:id="rId5"/>
    <p:sldId id="263" r:id="rId6"/>
    <p:sldId id="265" r:id="rId7"/>
    <p:sldId id="287" r:id="rId8"/>
    <p:sldId id="277" r:id="rId9"/>
    <p:sldId id="278" r:id="rId10"/>
    <p:sldId id="279" r:id="rId11"/>
    <p:sldId id="288" r:id="rId12"/>
    <p:sldId id="280" r:id="rId13"/>
    <p:sldId id="281" r:id="rId14"/>
    <p:sldId id="269" r:id="rId15"/>
    <p:sldId id="289" r:id="rId16"/>
    <p:sldId id="282" r:id="rId17"/>
    <p:sldId id="272" r:id="rId18"/>
    <p:sldId id="290" r:id="rId19"/>
    <p:sldId id="291" r:id="rId20"/>
    <p:sldId id="292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75F31-68CC-41A4-8D28-F3961E8D4858}" type="datetimeFigureOut">
              <a:rPr lang="ru-RU" smtClean="0"/>
              <a:pPr/>
              <a:t>28.04.2020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8864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60648"/>
            <a:ext cx="8064896" cy="857251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ГККП 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Хромтауский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технический высший  колледж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/>
          <a:srcRect r="54224" b="30063"/>
          <a:stretch>
            <a:fillRect/>
          </a:stretch>
        </p:blipFill>
        <p:spPr bwMode="auto">
          <a:xfrm>
            <a:off x="8035224" y="260648"/>
            <a:ext cx="857256" cy="796017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2014_05_16\IMG_0008.jpg"/>
          <p:cNvPicPr/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35012" t="41532" r="48575" b="50892"/>
          <a:stretch/>
        </p:blipFill>
        <p:spPr bwMode="auto">
          <a:xfrm>
            <a:off x="1259632" y="1268760"/>
            <a:ext cx="684076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/>
          </a:extLst>
        </p:spPr>
      </p:pic>
      <p:sp>
        <p:nvSpPr>
          <p:cNvPr id="10" name="Прямоугольник 9"/>
          <p:cNvSpPr/>
          <p:nvPr/>
        </p:nvSpPr>
        <p:spPr>
          <a:xfrm>
            <a:off x="1691680" y="4077072"/>
            <a:ext cx="63367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</a:t>
            </a:r>
            <a:r>
              <a:rPr lang="kk-KZ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 Т Ф О Л И </a:t>
            </a:r>
            <a:r>
              <a:rPr lang="kk-KZ" sz="4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endParaRPr lang="ru-RU" sz="40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Сатмуханбетовой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Акмарал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Бексултановны</a:t>
            </a:r>
            <a:endParaRPr lang="ru-RU" sz="32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Мастера </a:t>
            </a:r>
            <a:r>
              <a:rPr lang="ru-RU" sz="2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производственного обучения</a:t>
            </a:r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09\Desktop\Scan3.jpg"/>
          <p:cNvPicPr/>
          <p:nvPr/>
        </p:nvPicPr>
        <p:blipFill>
          <a:blip r:embed="rId2" cstate="print"/>
          <a:srcRect r="4581" b="1571"/>
          <a:stretch>
            <a:fillRect/>
          </a:stretch>
        </p:blipFill>
        <p:spPr bwMode="auto">
          <a:xfrm>
            <a:off x="107505" y="1"/>
            <a:ext cx="3096344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109\Desktop\Scan3.jpg"/>
          <p:cNvPicPr>
            <a:picLocks noGrp="1"/>
          </p:cNvPicPr>
          <p:nvPr>
            <p:ph idx="1"/>
          </p:nvPr>
        </p:nvPicPr>
        <p:blipFill>
          <a:blip r:embed="rId3" cstate="print"/>
          <a:srcRect r="4581" b="1782"/>
          <a:stretch>
            <a:fillRect/>
          </a:stretch>
        </p:blipFill>
        <p:spPr bwMode="auto">
          <a:xfrm>
            <a:off x="6156176" y="2420888"/>
            <a:ext cx="28803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09\Desktop\Scan3.jpg"/>
          <p:cNvPicPr/>
          <p:nvPr/>
        </p:nvPicPr>
        <p:blipFill>
          <a:blip r:embed="rId4" cstate="print"/>
          <a:srcRect r="6760" b="1691"/>
          <a:stretch>
            <a:fillRect/>
          </a:stretch>
        </p:blipFill>
        <p:spPr bwMode="auto">
          <a:xfrm>
            <a:off x="3131840" y="1412776"/>
            <a:ext cx="302433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Достижения студентов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09\Desktop\Scan3.jpg"/>
          <p:cNvPicPr>
            <a:picLocks noGrp="1"/>
          </p:cNvPicPr>
          <p:nvPr>
            <p:ph idx="1"/>
          </p:nvPr>
        </p:nvPicPr>
        <p:blipFill>
          <a:blip r:embed="rId2" cstate="print"/>
          <a:srcRect t="1591" r="4834" b="2949"/>
          <a:stretch>
            <a:fillRect/>
          </a:stretch>
        </p:blipFill>
        <p:spPr bwMode="auto">
          <a:xfrm>
            <a:off x="-36512" y="0"/>
            <a:ext cx="313184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09\Desktop\Scan3.jpg"/>
          <p:cNvPicPr/>
          <p:nvPr/>
        </p:nvPicPr>
        <p:blipFill>
          <a:blip r:embed="rId3" cstate="print"/>
          <a:srcRect t="1443" r="5017"/>
          <a:stretch>
            <a:fillRect/>
          </a:stretch>
        </p:blipFill>
        <p:spPr bwMode="auto">
          <a:xfrm>
            <a:off x="3059832" y="1196752"/>
            <a:ext cx="2952328" cy="43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09\Desktop\Scan3.jpg"/>
          <p:cNvPicPr/>
          <p:nvPr/>
        </p:nvPicPr>
        <p:blipFill>
          <a:blip r:embed="rId4" cstate="print"/>
          <a:srcRect t="1187" r="5404" b="1462"/>
          <a:stretch>
            <a:fillRect/>
          </a:stretch>
        </p:blipFill>
        <p:spPr bwMode="auto">
          <a:xfrm>
            <a:off x="5940152" y="2348880"/>
            <a:ext cx="30963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09\Desktop\Scan3.jpg"/>
          <p:cNvPicPr>
            <a:picLocks noGrp="1"/>
          </p:cNvPicPr>
          <p:nvPr>
            <p:ph idx="1"/>
          </p:nvPr>
        </p:nvPicPr>
        <p:blipFill>
          <a:blip r:embed="rId2" cstate="print"/>
          <a:srcRect r="2111"/>
          <a:stretch>
            <a:fillRect/>
          </a:stretch>
        </p:blipFill>
        <p:spPr bwMode="auto">
          <a:xfrm rot="5400000">
            <a:off x="1021296" y="-553752"/>
            <a:ext cx="31409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09\Desktop\Scan6.jpg"/>
          <p:cNvPicPr>
            <a:picLocks noChangeAspect="1" noChangeArrowheads="1"/>
          </p:cNvPicPr>
          <p:nvPr/>
        </p:nvPicPr>
        <p:blipFill>
          <a:blip r:embed="rId3" cstate="print"/>
          <a:srcRect l="21650" t="1264" r="12988" b="35921"/>
          <a:stretch>
            <a:fillRect/>
          </a:stretch>
        </p:blipFill>
        <p:spPr bwMode="auto">
          <a:xfrm>
            <a:off x="2195736" y="3143215"/>
            <a:ext cx="5149080" cy="3598153"/>
          </a:xfrm>
          <a:prstGeom prst="rect">
            <a:avLst/>
          </a:prstGeom>
          <a:noFill/>
        </p:spPr>
      </p:pic>
      <p:pic>
        <p:nvPicPr>
          <p:cNvPr id="2051" name="Picture 3" descr="C:\Users\109\Desktop\б.jpg"/>
          <p:cNvPicPr>
            <a:picLocks noChangeAspect="1" noChangeArrowheads="1"/>
          </p:cNvPicPr>
          <p:nvPr/>
        </p:nvPicPr>
        <p:blipFill>
          <a:blip r:embed="rId4" cstate="print"/>
          <a:srcRect l="32675" t="2347" r="2751" b="34837"/>
          <a:stretch>
            <a:fillRect/>
          </a:stretch>
        </p:blipFill>
        <p:spPr bwMode="auto">
          <a:xfrm>
            <a:off x="4860032" y="179860"/>
            <a:ext cx="4186394" cy="2961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 о педагогическом опыте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109\Desktop\Sca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20689"/>
            <a:ext cx="4104456" cy="5644834"/>
          </a:xfrm>
          <a:prstGeom prst="rect">
            <a:avLst/>
          </a:prstGeom>
          <a:noFill/>
        </p:spPr>
      </p:pic>
      <p:pic>
        <p:nvPicPr>
          <p:cNvPr id="34820" name="Picture 4" descr="C:\Users\109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724"/>
          <a:stretch>
            <a:fillRect/>
          </a:stretch>
        </p:blipFill>
        <p:spPr bwMode="auto">
          <a:xfrm>
            <a:off x="381117" y="589833"/>
            <a:ext cx="3974859" cy="567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09\Desktop\АТТЕСТАЦИЯ\отсканир.Методич.пособие ЛПЗ\Scan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0" b="3908"/>
          <a:stretch>
            <a:fillRect/>
          </a:stretch>
        </p:blipFill>
        <p:spPr bwMode="auto">
          <a:xfrm>
            <a:off x="0" y="1003928"/>
            <a:ext cx="3023666" cy="4225272"/>
          </a:xfrm>
          <a:prstGeom prst="rect">
            <a:avLst/>
          </a:prstGeom>
          <a:noFill/>
        </p:spPr>
      </p:pic>
      <p:pic>
        <p:nvPicPr>
          <p:cNvPr id="3075" name="Picture 3" descr="C:\Users\109\Desktop\АТТЕСТАЦИЯ\отсканир.Методич.пособие ЛПЗ\Scan3.jpg"/>
          <p:cNvPicPr>
            <a:picLocks noChangeAspect="1" noChangeArrowheads="1"/>
          </p:cNvPicPr>
          <p:nvPr/>
        </p:nvPicPr>
        <p:blipFill>
          <a:blip r:embed="rId3" cstate="print"/>
          <a:srcRect l="52876" b="4561"/>
          <a:stretch>
            <a:fillRect/>
          </a:stretch>
        </p:blipFill>
        <p:spPr bwMode="auto">
          <a:xfrm>
            <a:off x="6300192" y="1196752"/>
            <a:ext cx="2787186" cy="4104456"/>
          </a:xfrm>
          <a:prstGeom prst="rect">
            <a:avLst/>
          </a:prstGeom>
          <a:noFill/>
        </p:spPr>
      </p:pic>
      <p:pic>
        <p:nvPicPr>
          <p:cNvPr id="3076" name="Picture 4" descr="C:\Users\109\Desktop\АТТЕСТАЦИЯ\Отсканированные документы\эл.ср..jpg"/>
          <p:cNvPicPr>
            <a:picLocks noChangeAspect="1" noChangeArrowheads="1"/>
          </p:cNvPicPr>
          <p:nvPr/>
        </p:nvPicPr>
        <p:blipFill>
          <a:blip r:embed="rId4" cstate="print"/>
          <a:srcRect l="29525" r="30313" b="44585"/>
          <a:stretch>
            <a:fillRect/>
          </a:stretch>
        </p:blipFill>
        <p:spPr bwMode="auto">
          <a:xfrm>
            <a:off x="2987824" y="188640"/>
            <a:ext cx="3229795" cy="3240360"/>
          </a:xfrm>
          <a:prstGeom prst="rect">
            <a:avLst/>
          </a:prstGeom>
          <a:noFill/>
        </p:spPr>
      </p:pic>
      <p:pic>
        <p:nvPicPr>
          <p:cNvPr id="3077" name="Picture 5" descr="C:\Users\109\Desktop\АТТЕСТАЦИЯ\Отсканированные документы\Кагирова 1 001.jpg"/>
          <p:cNvPicPr>
            <a:picLocks noChangeAspect="1" noChangeArrowheads="1"/>
          </p:cNvPicPr>
          <p:nvPr/>
        </p:nvPicPr>
        <p:blipFill>
          <a:blip r:embed="rId5" cstate="print"/>
          <a:srcRect l="1189" r="2816" b="2423"/>
          <a:stretch>
            <a:fillRect/>
          </a:stretch>
        </p:blipFill>
        <p:spPr bwMode="auto">
          <a:xfrm>
            <a:off x="2987824" y="3429000"/>
            <a:ext cx="3240360" cy="3266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Научно-методическая деятельность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09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060" y="764704"/>
            <a:ext cx="4038916" cy="5554696"/>
          </a:xfrm>
          <a:prstGeom prst="rect">
            <a:avLst/>
          </a:prstGeom>
          <a:noFill/>
        </p:spPr>
      </p:pic>
      <p:pic>
        <p:nvPicPr>
          <p:cNvPr id="35843" name="Picture 3" descr="C:\Users\109\Desktop\Sca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149469" cy="5706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09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773" r="3724"/>
          <a:stretch>
            <a:fillRect/>
          </a:stretch>
        </p:blipFill>
        <p:spPr bwMode="auto">
          <a:xfrm>
            <a:off x="332915" y="620688"/>
            <a:ext cx="4023061" cy="5472608"/>
          </a:xfrm>
          <a:prstGeom prst="rect">
            <a:avLst/>
          </a:prstGeom>
          <a:noFill/>
        </p:spPr>
      </p:pic>
      <p:pic>
        <p:nvPicPr>
          <p:cNvPr id="36867" name="Picture 3" descr="C:\Users\109\Desktop\Scan6.jpg"/>
          <p:cNvPicPr>
            <a:picLocks noChangeAspect="1" noChangeArrowheads="1"/>
          </p:cNvPicPr>
          <p:nvPr/>
        </p:nvPicPr>
        <p:blipFill>
          <a:blip r:embed="rId3" cstate="print"/>
          <a:srcRect r="3210" b="2333"/>
          <a:stretch>
            <a:fillRect/>
          </a:stretch>
        </p:blipFill>
        <p:spPr bwMode="auto">
          <a:xfrm>
            <a:off x="4644008" y="569254"/>
            <a:ext cx="4032448" cy="5596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7488832" cy="576063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ГККП 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Хромтауский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горно-технический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высший    колледж»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84482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</p:txBody>
      </p:sp>
      <p:pic>
        <p:nvPicPr>
          <p:cNvPr id="4" name="Picture 2" descr="C:\Users\109\Documents\Фото Акмарал\коллеги\акмарал\_DSC8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4968" y="1340768"/>
            <a:ext cx="2223496" cy="3312368"/>
          </a:xfrm>
          <a:prstGeom prst="rect">
            <a:avLst/>
          </a:prstGeom>
          <a:noFill/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 cstate="print"/>
          <a:srcRect r="54224" b="30063"/>
          <a:stretch>
            <a:fillRect/>
          </a:stretch>
        </p:blipFill>
        <p:spPr bwMode="auto">
          <a:xfrm>
            <a:off x="8028384" y="260648"/>
            <a:ext cx="720080" cy="668641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1124744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Сатмуханбетова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Акмарал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Бексултановна</a:t>
            </a: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844824"/>
            <a:ext cx="60486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13.03.1981 г.р. </a:t>
            </a:r>
            <a:endParaRPr 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Средне- техническое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- Актюбинский колледж железнодорожного транспорта, 2001г. Специальность «Техническое обслуживание и ремонт тягового подвижного состава», квалификация «Техник-электромеханик».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-Актюбинский технический колледж, 2018 специальность 1226000 «Технология и организация производства продукции предприятий питания», квалификация «Техник-технолог»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КАТЕГОРИЯ: </a:t>
            </a: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  <a:r>
              <a:rPr lang="kk-KZ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месяца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09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050"/>
          <a:stretch>
            <a:fillRect/>
          </a:stretch>
        </p:blipFill>
        <p:spPr bwMode="auto">
          <a:xfrm>
            <a:off x="343656" y="476671"/>
            <a:ext cx="3868304" cy="5544617"/>
          </a:xfrm>
          <a:prstGeom prst="rect">
            <a:avLst/>
          </a:prstGeom>
          <a:noFill/>
        </p:spPr>
      </p:pic>
      <p:pic>
        <p:nvPicPr>
          <p:cNvPr id="37891" name="Picture 3" descr="C:\Users\109\Desktop\Scan6.jpg"/>
          <p:cNvPicPr>
            <a:picLocks noChangeAspect="1" noChangeArrowheads="1"/>
          </p:cNvPicPr>
          <p:nvPr/>
        </p:nvPicPr>
        <p:blipFill>
          <a:blip r:embed="rId3" cstate="print"/>
          <a:srcRect l="3791" t="42650" r="5235" b="2751"/>
          <a:stretch>
            <a:fillRect/>
          </a:stretch>
        </p:blipFill>
        <p:spPr bwMode="auto">
          <a:xfrm>
            <a:off x="4211960" y="188640"/>
            <a:ext cx="4392488" cy="3625546"/>
          </a:xfrm>
          <a:prstGeom prst="rect">
            <a:avLst/>
          </a:prstGeom>
          <a:noFill/>
        </p:spPr>
      </p:pic>
      <p:pic>
        <p:nvPicPr>
          <p:cNvPr id="6" name="Picture 4" descr="C:\Users\109\Desktop\АТТЕСТАЦИЯ\Отсканированные документы\САТМУХАМБЕТОВА АКМАРАЛ БЕКСУЛТАНОВ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89040"/>
            <a:ext cx="4248472" cy="3003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09\Desktop\АТТЕСТАЦИЯ\Отсканированные документы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08" t="10178" r="15295" b="26182"/>
          <a:stretch>
            <a:fillRect/>
          </a:stretch>
        </p:blipFill>
        <p:spPr bwMode="auto">
          <a:xfrm>
            <a:off x="179512" y="332656"/>
            <a:ext cx="4280876" cy="2952328"/>
          </a:xfrm>
          <a:prstGeom prst="rect">
            <a:avLst/>
          </a:prstGeom>
          <a:noFill/>
        </p:spPr>
      </p:pic>
      <p:pic>
        <p:nvPicPr>
          <p:cNvPr id="4099" name="Picture 3" descr="C:\Users\109\Desktop\АТТЕСТАЦИЯ\Отсканированные документы\Scan10.jpg"/>
          <p:cNvPicPr>
            <a:picLocks noChangeAspect="1" noChangeArrowheads="1"/>
          </p:cNvPicPr>
          <p:nvPr/>
        </p:nvPicPr>
        <p:blipFill>
          <a:blip r:embed="rId3" cstate="print"/>
          <a:srcRect l="16138" t="12996" r="14563" b="19856"/>
          <a:stretch>
            <a:fillRect/>
          </a:stretch>
        </p:blipFill>
        <p:spPr bwMode="auto">
          <a:xfrm>
            <a:off x="4499992" y="188640"/>
            <a:ext cx="4536504" cy="3196173"/>
          </a:xfrm>
          <a:prstGeom prst="rect">
            <a:avLst/>
          </a:prstGeom>
          <a:noFill/>
        </p:spPr>
      </p:pic>
      <p:pic>
        <p:nvPicPr>
          <p:cNvPr id="7" name="Рисунок 6" descr="C:\Users\109\Desktop\Scan3.jpg"/>
          <p:cNvPicPr/>
          <p:nvPr/>
        </p:nvPicPr>
        <p:blipFill>
          <a:blip r:embed="rId4" cstate="print"/>
          <a:srcRect t="1903" r="5598"/>
          <a:stretch>
            <a:fillRect/>
          </a:stretch>
        </p:blipFill>
        <p:spPr bwMode="auto">
          <a:xfrm rot="5400000">
            <a:off x="3019263" y="2749489"/>
            <a:ext cx="3284985" cy="4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109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536504" cy="62390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Курсы повышения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556792"/>
          <a:ext cx="8424936" cy="4152210"/>
        </p:xfrm>
        <a:graphic>
          <a:graphicData uri="http://schemas.openxmlformats.org/drawingml/2006/table">
            <a:tbl>
              <a:tblPr/>
              <a:tblGrid>
                <a:gridCol w="1390467"/>
                <a:gridCol w="2569974"/>
                <a:gridCol w="3240360"/>
                <a:gridCol w="1224135"/>
              </a:tblGrid>
              <a:tr h="582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 прохождения курсовой подготовки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 прохождения курсовой подготовки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 курсовой подготовки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часов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3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ООО НПП «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Учтех-Профи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Челябинск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ЗАО «Дидактические Системы»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г.Москва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«Электрические машины и электрический привод с преобразователями </a:t>
                      </a: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Siemens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40ч.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61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2016ж.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АО «Республиканский научно-методический центр развития технического и профессионального образования и присвоения квалификации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г.Караганда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“Инновационный подход к подготовке специалистов организации сферы питания – как условие качества обучения выпускников ТиПО”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80ч.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2019г.</a:t>
                      </a: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Некомерческое акционерное общество «Холдинг «Кәсіпқор»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 профессионального образования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Реализация образовательных программ технического и профессионального образования, разработанных на основе модульно-компетентностного подхода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72ч.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630" marR="53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 повышения квалификации</a:t>
            </a:r>
            <a:endParaRPr lang="ru-RU" sz="3200" dirty="0"/>
          </a:p>
        </p:txBody>
      </p:sp>
      <p:pic>
        <p:nvPicPr>
          <p:cNvPr id="4" name="Содержимое 3" descr="C:\Users\109\Desktop\Scan3.jpg"/>
          <p:cNvPicPr>
            <a:picLocks noGrp="1"/>
          </p:cNvPicPr>
          <p:nvPr>
            <p:ph idx="1"/>
          </p:nvPr>
        </p:nvPicPr>
        <p:blipFill>
          <a:blip r:embed="rId2" cstate="print"/>
          <a:srcRect l="5347" t="1802" r="422" b="694"/>
          <a:stretch>
            <a:fillRect/>
          </a:stretch>
        </p:blipFill>
        <p:spPr bwMode="auto">
          <a:xfrm>
            <a:off x="467544" y="1196752"/>
            <a:ext cx="38164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09\Desktop\Scan3.jpg"/>
          <p:cNvPicPr/>
          <p:nvPr/>
        </p:nvPicPr>
        <p:blipFill>
          <a:blip r:embed="rId3" cstate="print"/>
          <a:srcRect l="4993" t="3475" r="30115" b="28700"/>
          <a:stretch>
            <a:fillRect/>
          </a:stretch>
        </p:blipFill>
        <p:spPr bwMode="auto">
          <a:xfrm>
            <a:off x="4644008" y="1268760"/>
            <a:ext cx="4104456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09\Desktop\АТТЕСТАЦИЯ\Отсканированные документы\Scan3.jpg"/>
          <p:cNvPicPr>
            <a:picLocks noChangeAspect="1" noChangeArrowheads="1"/>
          </p:cNvPicPr>
          <p:nvPr/>
        </p:nvPicPr>
        <p:blipFill>
          <a:blip r:embed="rId2" cstate="print"/>
          <a:srcRect l="1963" b="3920"/>
          <a:stretch>
            <a:fillRect/>
          </a:stretch>
        </p:blipFill>
        <p:spPr bwMode="auto">
          <a:xfrm>
            <a:off x="323528" y="332656"/>
            <a:ext cx="8460958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профессиональных достижений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11560" y="1268760"/>
          <a:ext cx="7920879" cy="4068450"/>
        </p:xfrm>
        <a:graphic>
          <a:graphicData uri="http://schemas.openxmlformats.org/drawingml/2006/table">
            <a:tbl>
              <a:tblPr/>
              <a:tblGrid>
                <a:gridCol w="1910440"/>
                <a:gridCol w="2171689"/>
                <a:gridCol w="3838750"/>
              </a:tblGrid>
              <a:tr h="444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Дата награждения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Форма награждения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Кем награждался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2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22.09.2015ж.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Құрмет грамотасы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«Қазақстандық салалық білім және ғылым қызметкерлері кәсіптік одағының Ақтөбе облыстық ұйымы» қоғамдық бірлестігі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2015ж.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ХГТК директоры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2016ж.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Хромтау ауданының әкімі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0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k-KZ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«Нұр Отан» ХДП Хромтау аудандық филиалының төрағасы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2017ж.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ХГТК директоры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ХГТК директоры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2019ж.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latin typeface="Times New Roman"/>
                          <a:ea typeface="Calibri"/>
                          <a:cs typeface="Times New Roman"/>
                        </a:rPr>
                        <a:t>Алғыс хат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Ақтөбе облысының білім басқармасы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09\Desktop\АТТЕСТАЦИЯ\Отсканированные документы\Scan4.jpg"/>
          <p:cNvPicPr>
            <a:picLocks noChangeAspect="1" noChangeArrowheads="1"/>
          </p:cNvPicPr>
          <p:nvPr/>
        </p:nvPicPr>
        <p:blipFill>
          <a:blip r:embed="rId2" cstate="print"/>
          <a:srcRect r="5235" b="1701"/>
          <a:stretch>
            <a:fillRect/>
          </a:stretch>
        </p:blipFill>
        <p:spPr bwMode="auto">
          <a:xfrm>
            <a:off x="0" y="764704"/>
            <a:ext cx="3141357" cy="4481408"/>
          </a:xfrm>
          <a:prstGeom prst="rect">
            <a:avLst/>
          </a:prstGeom>
          <a:noFill/>
        </p:spPr>
      </p:pic>
      <p:pic>
        <p:nvPicPr>
          <p:cNvPr id="5" name="Рисунок 4" descr="C:\Users\109\Desktop\Scan3.jpg"/>
          <p:cNvPicPr/>
          <p:nvPr/>
        </p:nvPicPr>
        <p:blipFill>
          <a:blip r:embed="rId3" cstate="print"/>
          <a:srcRect l="1836" t="1284" r="4523" b="2420"/>
          <a:stretch>
            <a:fillRect/>
          </a:stretch>
        </p:blipFill>
        <p:spPr bwMode="auto">
          <a:xfrm>
            <a:off x="3203848" y="836712"/>
            <a:ext cx="266429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09\Desktop\Scan3.jpg"/>
          <p:cNvPicPr/>
          <p:nvPr/>
        </p:nvPicPr>
        <p:blipFill>
          <a:blip r:embed="rId4" cstate="print"/>
          <a:srcRect t="2012" r="6162" b="1316"/>
          <a:stretch>
            <a:fillRect/>
          </a:stretch>
        </p:blipFill>
        <p:spPr bwMode="auto">
          <a:xfrm>
            <a:off x="6012160" y="908720"/>
            <a:ext cx="29523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09\Desktop\Scan3.jpg"/>
          <p:cNvPicPr/>
          <p:nvPr/>
        </p:nvPicPr>
        <p:blipFill>
          <a:blip r:embed="rId2" cstate="print"/>
          <a:srcRect t="4266" r="5632" b="3304"/>
          <a:stretch>
            <a:fillRect/>
          </a:stretch>
        </p:blipFill>
        <p:spPr bwMode="auto">
          <a:xfrm>
            <a:off x="35496" y="188640"/>
            <a:ext cx="28803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09\Desktop\Scan3.jpg"/>
          <p:cNvPicPr/>
          <p:nvPr/>
        </p:nvPicPr>
        <p:blipFill>
          <a:blip r:embed="rId3" cstate="print"/>
          <a:srcRect r="4290" b="1515"/>
          <a:stretch>
            <a:fillRect/>
          </a:stretch>
        </p:blipFill>
        <p:spPr bwMode="auto">
          <a:xfrm>
            <a:off x="2987824" y="1556792"/>
            <a:ext cx="3168352" cy="4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09\Desktop\Scan3.jpg"/>
          <p:cNvPicPr/>
          <p:nvPr/>
        </p:nvPicPr>
        <p:blipFill>
          <a:blip r:embed="rId4" cstate="print"/>
          <a:srcRect l="3320" t="4220" r="8689" b="4348"/>
          <a:stretch>
            <a:fillRect/>
          </a:stretch>
        </p:blipFill>
        <p:spPr bwMode="auto">
          <a:xfrm>
            <a:off x="6156176" y="2564904"/>
            <a:ext cx="29523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10157</TotalTime>
  <Words>282</Words>
  <Application>Microsoft Office PowerPoint</Application>
  <PresentationFormat>Экран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ГККП  «Хромтауский горно-технический высший    колледж» </vt:lpstr>
      <vt:lpstr>Курсы повышения</vt:lpstr>
      <vt:lpstr>Курсы  повышения квалификации</vt:lpstr>
      <vt:lpstr>Слайд 5</vt:lpstr>
      <vt:lpstr>Результаты профессиональных достижений</vt:lpstr>
      <vt:lpstr>Слайд 7</vt:lpstr>
      <vt:lpstr>Слайд 8</vt:lpstr>
      <vt:lpstr>Слайд 9</vt:lpstr>
      <vt:lpstr>Слайд 10</vt:lpstr>
      <vt:lpstr>Достижения студентов </vt:lpstr>
      <vt:lpstr>Слайд 12</vt:lpstr>
      <vt:lpstr>Слайд 13</vt:lpstr>
      <vt:lpstr>Материалы о педагогическом опыте</vt:lpstr>
      <vt:lpstr>Слайд 15</vt:lpstr>
      <vt:lpstr>Слайд 16</vt:lpstr>
      <vt:lpstr>Научно-методическая деятельность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Гулисиана</dc:creator>
  <cp:lastModifiedBy>ХГТК</cp:lastModifiedBy>
  <cp:revision>29</cp:revision>
  <dcterms:created xsi:type="dcterms:W3CDTF">2015-02-19T03:39:34Z</dcterms:created>
  <dcterms:modified xsi:type="dcterms:W3CDTF">2020-04-29T02:24:03Z</dcterms:modified>
</cp:coreProperties>
</file>