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96" r:id="rId4"/>
    <p:sldId id="263" r:id="rId5"/>
    <p:sldId id="306" r:id="rId6"/>
    <p:sldId id="304" r:id="rId7"/>
    <p:sldId id="293" r:id="rId8"/>
    <p:sldId id="294" r:id="rId9"/>
    <p:sldId id="310" r:id="rId10"/>
    <p:sldId id="301" r:id="rId11"/>
    <p:sldId id="302" r:id="rId12"/>
    <p:sldId id="303" r:id="rId13"/>
    <p:sldId id="279" r:id="rId14"/>
    <p:sldId id="278" r:id="rId15"/>
    <p:sldId id="280" r:id="rId16"/>
    <p:sldId id="283" r:id="rId17"/>
    <p:sldId id="287" r:id="rId18"/>
    <p:sldId id="291" r:id="rId19"/>
    <p:sldId id="290" r:id="rId20"/>
    <p:sldId id="311" r:id="rId21"/>
    <p:sldId id="312" r:id="rId22"/>
    <p:sldId id="282" r:id="rId23"/>
    <p:sldId id="292" r:id="rId24"/>
    <p:sldId id="269" r:id="rId25"/>
    <p:sldId id="308" r:id="rId26"/>
    <p:sldId id="307" r:id="rId27"/>
    <p:sldId id="272" r:id="rId28"/>
    <p:sldId id="295" r:id="rId29"/>
    <p:sldId id="298" r:id="rId30"/>
    <p:sldId id="29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75F31-68CC-41A4-8D28-F3961E8D485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786190"/>
            <a:ext cx="8215370" cy="214314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 О Р Т Ф О Л И О</a:t>
            </a:r>
            <a:r>
              <a:rPr lang="ru-RU" sz="3200" dirty="0" smtClean="0">
                <a:solidFill>
                  <a:srgbClr val="0070C0"/>
                </a:solidFill>
              </a:rPr>
              <a:t/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преподавателя специальных дисциплин </a:t>
            </a:r>
            <a:b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Карагулова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Талгата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Саматовича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8864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ГККП 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Хромтауский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горно-технический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высший колледж»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7290" y="6072206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2019-2020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уч.год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/>
          <a:srcRect r="54224" b="30063"/>
          <a:stretch>
            <a:fillRect/>
          </a:stretch>
        </p:blipFill>
        <p:spPr bwMode="auto">
          <a:xfrm>
            <a:off x="8001024" y="214290"/>
            <a:ext cx="857255" cy="796016"/>
          </a:xfrm>
          <a:prstGeom prst="roundRect">
            <a:avLst>
              <a:gd name="adj" fmla="val 8594"/>
            </a:avLst>
          </a:prstGeom>
          <a:solidFill>
            <a:srgbClr val="00206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E:\2014_05_16\IMG_0008.jpg"/>
          <p:cNvPicPr/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35012" t="41532" r="48575" b="50892"/>
          <a:stretch/>
        </p:blipFill>
        <p:spPr bwMode="auto">
          <a:xfrm>
            <a:off x="2071670" y="1214422"/>
            <a:ext cx="4786346" cy="264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/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Talgat\Documents\сертификатТалга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629133" y="-771935"/>
            <a:ext cx="5929355" cy="81875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Результаты профессиональных достижений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 cstate="print"/>
          <a:srcRect r="54224" b="30063"/>
          <a:stretch>
            <a:fillRect/>
          </a:stretch>
        </p:blipFill>
        <p:spPr bwMode="auto">
          <a:xfrm>
            <a:off x="8072462" y="285728"/>
            <a:ext cx="857255" cy="796016"/>
          </a:xfrm>
          <a:prstGeom prst="roundRect">
            <a:avLst>
              <a:gd name="adj" fmla="val 8594"/>
            </a:avLst>
          </a:prstGeom>
          <a:solidFill>
            <a:srgbClr val="00206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357168"/>
          <a:ext cx="8286807" cy="6014582"/>
        </p:xfrm>
        <a:graphic>
          <a:graphicData uri="http://schemas.openxmlformats.org/drawingml/2006/table">
            <a:tbl>
              <a:tblPr/>
              <a:tblGrid>
                <a:gridCol w="1375371"/>
                <a:gridCol w="3812312"/>
                <a:gridCol w="3099124"/>
              </a:tblGrid>
              <a:tr h="280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 награждения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Форма награждения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Кем награждался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0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</a:t>
                      </a: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«Құрметті кенші» </a:t>
                      </a: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(Почетный горняк) </a:t>
                      </a:r>
                      <a:r>
                        <a:rPr lang="kk-KZ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төсбелгі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Президент Объединения юридических лиц «Горнопромышленный Союз Казахстана»  Б.Р.Ракишев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kk-KZ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14.12.2018г.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Благодарственное </a:t>
                      </a:r>
                      <a:r>
                        <a:rPr lang="kk-KZ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письмо ко Дню Независимости Казахстана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Директор ХГТК Мулдашева Б.К.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0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kk-KZ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07.12.2018</a:t>
                      </a: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Участвовал  </a:t>
                      </a:r>
                      <a:r>
                        <a:rPr lang="en-US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WorldSkills</a:t>
                      </a:r>
                      <a:r>
                        <a:rPr lang="kk-KZ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Астана 2018 Национальном чемпионате «Электромонтажные работы»</a:t>
                      </a: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	</a:t>
                      </a:r>
                      <a:r>
                        <a:rPr lang="kk-KZ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получил сертификат эксперта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Министр </a:t>
                      </a:r>
                      <a:r>
                        <a:rPr lang="kk-KZ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образования и науки РК   </a:t>
                      </a:r>
                      <a:endParaRPr lang="kk-KZ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Сагадиев</a:t>
                      </a:r>
                      <a:r>
                        <a:rPr lang="kk-KZ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Е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0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27.10.2018</a:t>
                      </a: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Открытый Евразийский чемпионат по стандартам  </a:t>
                      </a:r>
                      <a:r>
                        <a:rPr lang="en-US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WorldSkills</a:t>
                      </a: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 рамках </a:t>
                      </a:r>
                      <a:r>
                        <a:rPr lang="en-US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WorldSkills HI</a:t>
                      </a: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r>
                        <a:rPr lang="en-US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TECH</a:t>
                      </a: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2018.  Сертификат </a:t>
                      </a: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Генеральный Директор Союз «Молодые 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профессионалы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Ворлдскиллс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Россия)»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Р.Н.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Уразов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01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27.10.2018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27.10.2018</a:t>
                      </a: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Открытый Евразийский чемпионат по стандартам  </a:t>
                      </a:r>
                      <a:r>
                        <a:rPr lang="en-US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WorldSkills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 рамках </a:t>
                      </a:r>
                      <a:r>
                        <a:rPr lang="en-US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WorldSkills</a:t>
                      </a: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HI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TECH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2018.  Диплом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 успешное участие в Открытом  Евразийском чемпионате по стандартам  </a:t>
                      </a:r>
                      <a:r>
                        <a:rPr lang="en-US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WorldSkills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 рамках </a:t>
                      </a:r>
                      <a:r>
                        <a:rPr lang="en-US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WorldSkills</a:t>
                      </a: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HI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TECH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Генеральный Директор Союз «Молодые 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профессионалы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Ворлдскиллс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Россия)»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Р.Н.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Уразов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415415" algn="l"/>
                          <a:tab pos="2110740" algn="l"/>
                        </a:tabLst>
                      </a:pPr>
                      <a:r>
                        <a:rPr lang="kk-KZ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Председателя Правления ТОО «Евразийская группа» С.К.Шахажанова.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0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30.12.2018</a:t>
                      </a: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  участие за высокий профессионализм  в Открытом  Евразийском чемпионате по стандартам  </a:t>
                      </a:r>
                      <a:r>
                        <a:rPr lang="en-US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WorldSkills</a:t>
                      </a: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рамках </a:t>
                      </a:r>
                      <a:r>
                        <a:rPr lang="en-US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WorldSkills HI</a:t>
                      </a: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r>
                        <a:rPr lang="en-US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TECH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Исполнительный  директор  АГМП  Н.В. Радостовец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0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25.04.2019</a:t>
                      </a: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Благодарственное письмо  за активное участие в  Региональном </a:t>
                      </a: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чемпионате </a:t>
                      </a:r>
                      <a:r>
                        <a:rPr lang="en-US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WorldSkills  </a:t>
                      </a: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Актобе -2019 по компентенции «Электромонтаж»</a:t>
                      </a: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Начальник управлении Л.Уразбаева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0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Астана 2018</a:t>
                      </a: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Грамота «Ұлт ұстазы» республикалық ғылыми-әдістемелік шығармашылық журналы атынан және «100 үздік ашық сабақ» байқауына қатысып, жүлдегер атанғаны үшін «Ұлт ұстазы» төсбелгісі.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Бас директор А.Келесбаев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Ақтөбе 2019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Құрмет грамотасы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АО ҒТО директоры Б.Джармагамбетова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Нұр-сұлтан 2019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Құрмет грамотасы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Министр образования и науки РК А.Аймагамбетов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Talgat\AppData\Local\Temp\Rar$DIa0.927\тал 001 (1).jpg"/>
          <p:cNvPicPr>
            <a:picLocks noChangeAspect="1" noChangeArrowheads="1"/>
          </p:cNvPicPr>
          <p:nvPr/>
        </p:nvPicPr>
        <p:blipFill>
          <a:blip r:embed="rId2" cstate="print"/>
          <a:srcRect l="1291" t="3125"/>
          <a:stretch>
            <a:fillRect/>
          </a:stretch>
        </p:blipFill>
        <p:spPr bwMode="auto">
          <a:xfrm>
            <a:off x="857224" y="500042"/>
            <a:ext cx="3651951" cy="5500726"/>
          </a:xfrm>
          <a:prstGeom prst="rect">
            <a:avLst/>
          </a:prstGeom>
          <a:noFill/>
        </p:spPr>
      </p:pic>
      <p:pic>
        <p:nvPicPr>
          <p:cNvPr id="4" name="Picture 2" descr="C:\Users\Talgat\AppData\Local\Temp\Rar$DIa0.310\сертификат касипк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500042"/>
            <a:ext cx="3786214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Talgat\AppData\Local\Temp\Rar$DIa0.141\т 001.jpg"/>
          <p:cNvPicPr>
            <a:picLocks noChangeAspect="1" noChangeArrowheads="1"/>
          </p:cNvPicPr>
          <p:nvPr/>
        </p:nvPicPr>
        <p:blipFill>
          <a:blip r:embed="rId2" cstate="print"/>
          <a:srcRect l="2724"/>
          <a:stretch>
            <a:fillRect/>
          </a:stretch>
        </p:blipFill>
        <p:spPr bwMode="auto">
          <a:xfrm>
            <a:off x="571472" y="428604"/>
            <a:ext cx="4000528" cy="5929354"/>
          </a:xfrm>
          <a:prstGeom prst="rect">
            <a:avLst/>
          </a:prstGeom>
          <a:noFill/>
        </p:spPr>
      </p:pic>
      <p:pic>
        <p:nvPicPr>
          <p:cNvPr id="24580" name="Picture 4" descr="C:\Users\Talgat\Documents\Алгыс хат Талга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500042"/>
            <a:ext cx="3850607" cy="5929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Talgat\AppData\Local\Temp\Rar$DIa0.593\Талғат Дип 00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428604"/>
            <a:ext cx="4000528" cy="5947844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</p:pic>
      <p:pic>
        <p:nvPicPr>
          <p:cNvPr id="26627" name="Picture 3" descr="C:\Users\Talgat\AppData\Local\Temp\Rar$DIa0.881\Талғат Сертификат 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4259374" cy="6000792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Talgat\AppData\Local\Temp\Rar$DIa0.191\т1.bmp"/>
          <p:cNvPicPr>
            <a:picLocks noChangeAspect="1" noChangeArrowheads="1"/>
          </p:cNvPicPr>
          <p:nvPr/>
        </p:nvPicPr>
        <p:blipFill>
          <a:blip r:embed="rId2" cstate="print"/>
          <a:srcRect t="2083" r="5589" b="3125"/>
          <a:stretch>
            <a:fillRect/>
          </a:stretch>
        </p:blipFill>
        <p:spPr bwMode="auto">
          <a:xfrm>
            <a:off x="4786314" y="285728"/>
            <a:ext cx="4000528" cy="6000792"/>
          </a:xfrm>
          <a:prstGeom prst="rect">
            <a:avLst/>
          </a:prstGeom>
          <a:noFill/>
        </p:spPr>
      </p:pic>
      <p:pic>
        <p:nvPicPr>
          <p:cNvPr id="29699" name="Picture 3" descr="C:\Users\Talgat\AppData\Local\Temp\Rar$DIa0.254\тол 001.bmp"/>
          <p:cNvPicPr>
            <a:picLocks noChangeAspect="1" noChangeArrowheads="1"/>
          </p:cNvPicPr>
          <p:nvPr/>
        </p:nvPicPr>
        <p:blipFill>
          <a:blip r:embed="rId3" cstate="print"/>
          <a:srcRect t="54298" r="50781"/>
          <a:stretch>
            <a:fillRect/>
          </a:stretch>
        </p:blipFill>
        <p:spPr bwMode="auto">
          <a:xfrm>
            <a:off x="785786" y="3571876"/>
            <a:ext cx="3571900" cy="239568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4" name="Picture 2" descr="C:\Users\Talgat\AppData\Local\Temp\Rar$DIa0.237\толик 001.bmp"/>
          <p:cNvPicPr>
            <a:picLocks noChangeAspect="1" noChangeArrowheads="1"/>
          </p:cNvPicPr>
          <p:nvPr/>
        </p:nvPicPr>
        <p:blipFill>
          <a:blip r:embed="rId4" cstate="print"/>
          <a:srcRect t="2724"/>
          <a:stretch>
            <a:fillRect/>
          </a:stretch>
        </p:blipFill>
        <p:spPr bwMode="auto">
          <a:xfrm>
            <a:off x="642910" y="214290"/>
            <a:ext cx="3993992" cy="3038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Talgat\Desktop\ТАЛГАТ ДОКУМЕНТЫ\ГРАМ 001.bmp"/>
          <p:cNvPicPr>
            <a:picLocks noChangeAspect="1" noChangeArrowheads="1"/>
          </p:cNvPicPr>
          <p:nvPr/>
        </p:nvPicPr>
        <p:blipFill>
          <a:blip r:embed="rId2" cstate="print"/>
          <a:srcRect r="2724"/>
          <a:stretch>
            <a:fillRect/>
          </a:stretch>
        </p:blipFill>
        <p:spPr bwMode="auto">
          <a:xfrm>
            <a:off x="357158" y="285728"/>
            <a:ext cx="4071966" cy="635795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3795" name="Picture 3" descr="C:\Users\Talgat\Documents\Құрмет грамотасы Карагулов.jpg"/>
          <p:cNvPicPr>
            <a:picLocks noChangeAspect="1" noChangeArrowheads="1"/>
          </p:cNvPicPr>
          <p:nvPr/>
        </p:nvPicPr>
        <p:blipFill>
          <a:blip r:embed="rId3"/>
          <a:srcRect r="3278"/>
          <a:stretch>
            <a:fillRect/>
          </a:stretch>
        </p:blipFill>
        <p:spPr bwMode="auto">
          <a:xfrm>
            <a:off x="4643438" y="285728"/>
            <a:ext cx="4214842" cy="64293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928802"/>
            <a:ext cx="76438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Достижения студентов</a:t>
            </a:r>
            <a:endParaRPr lang="ru-RU" sz="4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 cstate="print"/>
          <a:srcRect r="54224" b="30063"/>
          <a:stretch>
            <a:fillRect/>
          </a:stretch>
        </p:blipFill>
        <p:spPr bwMode="auto">
          <a:xfrm>
            <a:off x="7929586" y="285728"/>
            <a:ext cx="857255" cy="796016"/>
          </a:xfrm>
          <a:prstGeom prst="roundRect">
            <a:avLst>
              <a:gd name="adj" fmla="val 8594"/>
            </a:avLst>
          </a:prstGeom>
          <a:solidFill>
            <a:srgbClr val="00206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Talgat\Documents\карымсак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428604"/>
            <a:ext cx="4350673" cy="5983455"/>
          </a:xfrm>
          <a:prstGeom prst="rect">
            <a:avLst/>
          </a:prstGeom>
          <a:noFill/>
        </p:spPr>
      </p:pic>
      <p:pic>
        <p:nvPicPr>
          <p:cNvPr id="4" name="Picture 2" descr="C:\Users\Talgat\Documents\грамота Талга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4071966" cy="60053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1470025"/>
          </a:xfrm>
        </p:spPr>
        <p:txBody>
          <a:bodyPr/>
          <a:lstStyle/>
          <a:p>
            <a:r>
              <a:rPr lang="ru-RU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Общие </a:t>
            </a:r>
            <a:r>
              <a:rPr lang="ru-RU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сведения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pp.userapi.com/c851536/v851536124/a2661/JhzejJlYSIM.jpg"/>
          <p:cNvPicPr/>
          <p:nvPr/>
        </p:nvPicPr>
        <p:blipFill>
          <a:blip r:embed="rId2"/>
          <a:srcRect t="8205" r="21153" b="12787"/>
          <a:stretch>
            <a:fillRect/>
          </a:stretch>
        </p:blipFill>
        <p:spPr bwMode="auto">
          <a:xfrm>
            <a:off x="642910" y="1928802"/>
            <a:ext cx="270509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357554" y="2000240"/>
            <a:ext cx="557216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Карагулов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Талгат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Саматович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Преподаватель </a:t>
            </a:r>
            <a:r>
              <a:rPr kumimoji="0" lang="ru-RU" sz="26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спецдисциплин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и мастер производственного обучения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500430" y="3357562"/>
            <a:ext cx="507209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стаж – 19 лет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 – 12 лет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работы в данном учебном заведении- 12 лет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  - высшее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Категория- высшая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kk-KZ" sz="20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print"/>
          <a:srcRect r="54224" b="30063"/>
          <a:stretch>
            <a:fillRect/>
          </a:stretch>
        </p:blipFill>
        <p:spPr bwMode="auto">
          <a:xfrm>
            <a:off x="7858148" y="285728"/>
            <a:ext cx="857255" cy="796016"/>
          </a:xfrm>
          <a:prstGeom prst="roundRect">
            <a:avLst>
              <a:gd name="adj" fmla="val 8594"/>
            </a:avLst>
          </a:prstGeom>
          <a:solidFill>
            <a:srgbClr val="00206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algat\Documents\1 орын Майгефер.jpg"/>
          <p:cNvPicPr>
            <a:picLocks noChangeAspect="1" noChangeArrowheads="1"/>
          </p:cNvPicPr>
          <p:nvPr/>
        </p:nvPicPr>
        <p:blipFill>
          <a:blip r:embed="rId2" cstate="print"/>
          <a:srcRect l="4157" r="4157" b="2083"/>
          <a:stretch>
            <a:fillRect/>
          </a:stretch>
        </p:blipFill>
        <p:spPr bwMode="auto">
          <a:xfrm>
            <a:off x="4714876" y="357166"/>
            <a:ext cx="4143404" cy="6000792"/>
          </a:xfrm>
          <a:prstGeom prst="rect">
            <a:avLst/>
          </a:prstGeom>
          <a:noFill/>
        </p:spPr>
      </p:pic>
      <p:pic>
        <p:nvPicPr>
          <p:cNvPr id="48131" name="Picture 3" descr="C:\Users\Talgat\Documents\грамота1 Талга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4143404" cy="5988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Talgat\Documents\грамота2 Талгат.jpg"/>
          <p:cNvPicPr>
            <a:picLocks noChangeAspect="1" noChangeArrowheads="1"/>
          </p:cNvPicPr>
          <p:nvPr/>
        </p:nvPicPr>
        <p:blipFill>
          <a:blip r:embed="rId2"/>
          <a:srcRect l="5276" t="2282" r="3597" b="1253"/>
          <a:stretch>
            <a:fillRect/>
          </a:stretch>
        </p:blipFill>
        <p:spPr bwMode="auto">
          <a:xfrm rot="5400000">
            <a:off x="1857356" y="-642966"/>
            <a:ext cx="5786478" cy="80724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Talgat\AppData\Local\Temp\Rar$DIa0.415\1 орын аймактык Карагул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4620"/>
            <a:ext cx="8643998" cy="664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Talgat\Documents\сертификат  Майгефер.jpg"/>
          <p:cNvPicPr>
            <a:picLocks noChangeAspect="1" noChangeArrowheads="1"/>
          </p:cNvPicPr>
          <p:nvPr/>
        </p:nvPicPr>
        <p:blipFill>
          <a:blip r:embed="rId2" cstate="print"/>
          <a:srcRect l="2343" t="2724" r="1562" b="3798"/>
          <a:stretch>
            <a:fillRect/>
          </a:stretch>
        </p:blipFill>
        <p:spPr bwMode="auto">
          <a:xfrm>
            <a:off x="214282" y="285728"/>
            <a:ext cx="8786874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Материалы о педагогическом опыте</a:t>
            </a: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 cstate="print"/>
          <a:srcRect r="54224" b="30063"/>
          <a:stretch>
            <a:fillRect/>
          </a:stretch>
        </p:blipFill>
        <p:spPr bwMode="auto">
          <a:xfrm>
            <a:off x="8001024" y="357166"/>
            <a:ext cx="857255" cy="796016"/>
          </a:xfrm>
          <a:prstGeom prst="roundRect">
            <a:avLst>
              <a:gd name="adj" fmla="val 8594"/>
            </a:avLst>
          </a:prstGeom>
          <a:solidFill>
            <a:srgbClr val="00206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Talgat\Documents\эссе Талг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4171952" cy="614366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6083" name="Picture 3" descr="C:\Users\Talgat\Documents\эссе1 Талгат.jpg"/>
          <p:cNvPicPr>
            <a:picLocks noChangeAspect="1" noChangeArrowheads="1"/>
          </p:cNvPicPr>
          <p:nvPr/>
        </p:nvPicPr>
        <p:blipFill>
          <a:blip r:embed="rId3" cstate="print"/>
          <a:srcRect l="9780" b="5177"/>
          <a:stretch>
            <a:fillRect/>
          </a:stretch>
        </p:blipFill>
        <p:spPr bwMode="auto">
          <a:xfrm>
            <a:off x="4786314" y="285728"/>
            <a:ext cx="3954019" cy="600079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Talgat\Documents\журнал Талгат.jpg"/>
          <p:cNvPicPr>
            <a:picLocks noChangeAspect="1" noChangeArrowheads="1"/>
          </p:cNvPicPr>
          <p:nvPr/>
        </p:nvPicPr>
        <p:blipFill>
          <a:blip r:embed="rId2"/>
          <a:srcRect l="3058" r="3669" b="15497"/>
          <a:stretch>
            <a:fillRect/>
          </a:stretch>
        </p:blipFill>
        <p:spPr bwMode="auto">
          <a:xfrm>
            <a:off x="357158" y="785794"/>
            <a:ext cx="4085361" cy="55007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5059" name="Picture 3" descr="C:\Users\Talgat\Documents\урок Талгат.jpg"/>
          <p:cNvPicPr>
            <a:picLocks noChangeAspect="1" noChangeArrowheads="1"/>
          </p:cNvPicPr>
          <p:nvPr/>
        </p:nvPicPr>
        <p:blipFill>
          <a:blip r:embed="rId3"/>
          <a:srcRect l="2427" t="1319" r="12621" b="24160"/>
          <a:stretch>
            <a:fillRect/>
          </a:stretch>
        </p:blipFill>
        <p:spPr bwMode="auto">
          <a:xfrm>
            <a:off x="4572000" y="785794"/>
            <a:ext cx="4286280" cy="557216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Научно-методическая деятельность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 cstate="print"/>
          <a:srcRect r="54224" b="30063"/>
          <a:stretch>
            <a:fillRect/>
          </a:stretch>
        </p:blipFill>
        <p:spPr bwMode="auto">
          <a:xfrm>
            <a:off x="8001024" y="285728"/>
            <a:ext cx="857255" cy="796016"/>
          </a:xfrm>
          <a:prstGeom prst="roundRect">
            <a:avLst>
              <a:gd name="adj" fmla="val 8594"/>
            </a:avLst>
          </a:prstGeom>
          <a:solidFill>
            <a:srgbClr val="00206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Talgat\Documents\Сборник Талги.jpg"/>
          <p:cNvPicPr/>
          <p:nvPr/>
        </p:nvPicPr>
        <p:blipFill>
          <a:blip r:embed="rId2" cstate="print"/>
          <a:srcRect l="2565" t="1748" r="2031" b="1399"/>
          <a:stretch>
            <a:fillRect/>
          </a:stretch>
        </p:blipFill>
        <p:spPr bwMode="auto">
          <a:xfrm>
            <a:off x="500034" y="500042"/>
            <a:ext cx="381000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Talgat\Documents\Сборник Талги1.jpg"/>
          <p:cNvPicPr/>
          <p:nvPr/>
        </p:nvPicPr>
        <p:blipFill>
          <a:blip r:embed="rId3"/>
          <a:srcRect l="3314" t="3730" r="11865" b="2914"/>
          <a:stretch>
            <a:fillRect/>
          </a:stretch>
        </p:blipFill>
        <p:spPr bwMode="auto">
          <a:xfrm rot="10800000">
            <a:off x="4643438" y="571478"/>
            <a:ext cx="4087172" cy="578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Talgat\Documents\стажировка Талг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4000528" cy="578647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5059" name="Picture 3" descr="C:\Users\Talgat\Documents\эксперимент 1 Талгат.jpg"/>
          <p:cNvPicPr>
            <a:picLocks noChangeAspect="1" noChangeArrowheads="1"/>
          </p:cNvPicPr>
          <p:nvPr/>
        </p:nvPicPr>
        <p:blipFill>
          <a:blip r:embed="rId3" cstate="print"/>
          <a:srcRect l="9186" b="7793"/>
          <a:stretch>
            <a:fillRect/>
          </a:stretch>
        </p:blipFill>
        <p:spPr bwMode="auto">
          <a:xfrm>
            <a:off x="4857752" y="441317"/>
            <a:ext cx="4023043" cy="59166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285729"/>
          <a:ext cx="8286808" cy="5929354"/>
        </p:xfrm>
        <a:graphic>
          <a:graphicData uri="http://schemas.openxmlformats.org/drawingml/2006/table">
            <a:tbl>
              <a:tblPr/>
              <a:tblGrid>
                <a:gridCol w="2447415"/>
                <a:gridCol w="1294862"/>
                <a:gridCol w="1032919"/>
                <a:gridCol w="3511612"/>
              </a:tblGrid>
              <a:tr h="51553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u="sng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Дополнительное образование, переподготовка и повышение квалификации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87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учебного заведения (центра), место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Месяц и год 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Тематика курсов/дополнительная специализация 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8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поступления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окончания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Финляндия, г.Тампере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06.10.2013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08.11.2013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Training Program of Industrial Mentoring part 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II and III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7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«Учебно-инженерный центр «ДиСис» г.Москва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24.03.2014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28.03.2014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«Гидравлические приводы и системы»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7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«Учебно-инженерный центр «ДиСис» г.Москва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31.03.2014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04.04.2014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«Пневматические приводы и системы»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7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«Учебно-инженерный центр «ДиСис» г.Москва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07.04.2014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11.04.2014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Основы мехатроники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16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«Учебно-инженерный центр «ДиСис» г.Москва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26.05.2014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06.06.2014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АСУТП на базе программируемых логических контроллеров SIMATIK S-200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SIMATIK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-300 и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SIMATIK S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-1200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16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Республиканский институт профессионального образования г.Минск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18.05.2015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29.05.2015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«Организация и методика производственного обучения»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7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IT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центр </a:t>
                      </a: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г.Семей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17.02.2020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21.02.2020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«Электромонтажные работы»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081" marR="62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Talgat\Documents\эксперимент Талг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614" y="714356"/>
            <a:ext cx="4210934" cy="579089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6083" name="Picture 3" descr="C:\Users\Talgat\Documents\эксперимент 2 Талгат.jpg"/>
          <p:cNvPicPr>
            <a:picLocks noChangeAspect="1" noChangeArrowheads="1"/>
          </p:cNvPicPr>
          <p:nvPr/>
        </p:nvPicPr>
        <p:blipFill>
          <a:blip r:embed="rId3" cstate="print"/>
          <a:srcRect l="7741"/>
          <a:stretch>
            <a:fillRect/>
          </a:stretch>
        </p:blipFill>
        <p:spPr bwMode="auto">
          <a:xfrm>
            <a:off x="4786314" y="714356"/>
            <a:ext cx="4143403" cy="578647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97110" cy="785818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Курсы 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повышения квалификации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Users\Talgat\AppData\Local\Temp\Rar$DIa0.418\Минск.jpg"/>
          <p:cNvPicPr>
            <a:picLocks noChangeAspect="1" noChangeArrowheads="1"/>
          </p:cNvPicPr>
          <p:nvPr/>
        </p:nvPicPr>
        <p:blipFill>
          <a:blip r:embed="rId2" cstate="print"/>
          <a:srcRect b="50000"/>
          <a:stretch>
            <a:fillRect/>
          </a:stretch>
        </p:blipFill>
        <p:spPr bwMode="auto">
          <a:xfrm>
            <a:off x="357158" y="1000108"/>
            <a:ext cx="4143404" cy="32147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8194" name="Picture 2" descr="C:\Users\Talgat\AppData\Local\Temp\Rar$DIa0.332\Минск1.jpg"/>
          <p:cNvPicPr>
            <a:picLocks noChangeAspect="1" noChangeArrowheads="1"/>
          </p:cNvPicPr>
          <p:nvPr/>
        </p:nvPicPr>
        <p:blipFill>
          <a:blip r:embed="rId3" cstate="print"/>
          <a:srcRect r="15617" b="17708"/>
          <a:stretch>
            <a:fillRect/>
          </a:stretch>
        </p:blipFill>
        <p:spPr bwMode="auto">
          <a:xfrm rot="5400000">
            <a:off x="4857752" y="2500306"/>
            <a:ext cx="3429024" cy="4429156"/>
          </a:xfrm>
          <a:prstGeom prst="rect">
            <a:avLst/>
          </a:prstGeom>
          <a:noFill/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4" cstate="print"/>
          <a:srcRect r="54224" b="30063"/>
          <a:stretch>
            <a:fillRect/>
          </a:stretch>
        </p:blipFill>
        <p:spPr bwMode="auto">
          <a:xfrm>
            <a:off x="8001024" y="785794"/>
            <a:ext cx="857255" cy="796016"/>
          </a:xfrm>
          <a:prstGeom prst="roundRect">
            <a:avLst>
              <a:gd name="adj" fmla="val 8594"/>
            </a:avLst>
          </a:prstGeom>
          <a:solidFill>
            <a:srgbClr val="00206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Talgat\AppData\Local\Temp\Rar$DIa0.705\сертификат касипкор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9357" y="2996801"/>
            <a:ext cx="3064667" cy="4214818"/>
          </a:xfrm>
          <a:prstGeom prst="rect">
            <a:avLst/>
          </a:prstGeom>
          <a:noFill/>
        </p:spPr>
      </p:pic>
      <p:pic>
        <p:nvPicPr>
          <p:cNvPr id="23556" name="Picture 4" descr="C:\Users\Talgat\AppData\Local\Temp\Rar$DIa0.755\сертификат касипкор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37332" y="3077982"/>
            <a:ext cx="3012740" cy="4143404"/>
          </a:xfrm>
          <a:prstGeom prst="rect">
            <a:avLst/>
          </a:prstGeom>
          <a:noFill/>
        </p:spPr>
      </p:pic>
      <p:pic>
        <p:nvPicPr>
          <p:cNvPr id="8" name="Picture 2" descr="C:\Users\Talgat\Desktop\ТАЛГАТ ДОКУМЕНТЫ\001.bmp"/>
          <p:cNvPicPr>
            <a:picLocks noChangeAspect="1" noChangeArrowheads="1"/>
          </p:cNvPicPr>
          <p:nvPr/>
        </p:nvPicPr>
        <p:blipFill>
          <a:blip r:embed="rId4" cstate="print"/>
          <a:srcRect t="3140" r="3119"/>
          <a:stretch>
            <a:fillRect/>
          </a:stretch>
        </p:blipFill>
        <p:spPr bwMode="auto">
          <a:xfrm rot="5400000">
            <a:off x="2928926" y="-357213"/>
            <a:ext cx="3429025" cy="4714908"/>
          </a:xfrm>
          <a:prstGeom prst="rect">
            <a:avLst/>
          </a:prstGeom>
          <a:noFill/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5" cstate="print"/>
          <a:srcRect r="54224" b="30063"/>
          <a:stretch>
            <a:fillRect/>
          </a:stretch>
        </p:blipFill>
        <p:spPr bwMode="auto">
          <a:xfrm>
            <a:off x="7929586" y="357166"/>
            <a:ext cx="857255" cy="796016"/>
          </a:xfrm>
          <a:prstGeom prst="roundRect">
            <a:avLst>
              <a:gd name="adj" fmla="val 8594"/>
            </a:avLst>
          </a:prstGeom>
          <a:solidFill>
            <a:srgbClr val="00206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Talgat\AppData\Local\Temp\Rar$DIa0.024\Финляндия.jpg"/>
          <p:cNvPicPr>
            <a:picLocks noChangeAspect="1" noChangeArrowheads="1"/>
          </p:cNvPicPr>
          <p:nvPr/>
        </p:nvPicPr>
        <p:blipFill>
          <a:blip r:embed="rId2" cstate="print"/>
          <a:srcRect l="4846" r="6303"/>
          <a:stretch>
            <a:fillRect/>
          </a:stretch>
        </p:blipFill>
        <p:spPr bwMode="auto">
          <a:xfrm>
            <a:off x="428596" y="500042"/>
            <a:ext cx="3929090" cy="5581662"/>
          </a:xfrm>
          <a:prstGeom prst="rect">
            <a:avLst/>
          </a:prstGeom>
          <a:noFill/>
        </p:spPr>
      </p:pic>
      <p:pic>
        <p:nvPicPr>
          <p:cNvPr id="27651" name="Picture 3" descr="C:\Users\Talgat\AppData\Local\Temp\Rar$DIa0.912\Финляндия1.jpg"/>
          <p:cNvPicPr>
            <a:picLocks noChangeAspect="1" noChangeArrowheads="1"/>
          </p:cNvPicPr>
          <p:nvPr/>
        </p:nvPicPr>
        <p:blipFill>
          <a:blip r:embed="rId3" cstate="print"/>
          <a:srcRect l="4157" t="6250" r="12752" b="5208"/>
          <a:stretch>
            <a:fillRect/>
          </a:stretch>
        </p:blipFill>
        <p:spPr bwMode="auto">
          <a:xfrm>
            <a:off x="4714876" y="285728"/>
            <a:ext cx="4143404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Talgat\Documents\сертиф Талгата Москва.jpg"/>
          <p:cNvPicPr>
            <a:picLocks noChangeAspect="1" noChangeArrowheads="1"/>
          </p:cNvPicPr>
          <p:nvPr/>
        </p:nvPicPr>
        <p:blipFill>
          <a:blip r:embed="rId2"/>
          <a:srcRect l="2343" t="4873" r="3125" b="4873"/>
          <a:stretch>
            <a:fillRect/>
          </a:stretch>
        </p:blipFill>
        <p:spPr bwMode="auto">
          <a:xfrm>
            <a:off x="214282" y="428604"/>
            <a:ext cx="8643998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Talgat\Documents\Сертификат Талги Моск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357289" y="-1000155"/>
            <a:ext cx="6357982" cy="8786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Talgat\Documents\межд сертификат Талгат.jpg"/>
          <p:cNvPicPr>
            <a:picLocks noChangeAspect="1" noChangeArrowheads="1"/>
          </p:cNvPicPr>
          <p:nvPr/>
        </p:nvPicPr>
        <p:blipFill>
          <a:blip r:embed="rId2"/>
          <a:srcRect l="2667" r="5333" b="901"/>
          <a:stretch>
            <a:fillRect/>
          </a:stretch>
        </p:blipFill>
        <p:spPr bwMode="auto">
          <a:xfrm rot="5400000">
            <a:off x="2178827" y="-178619"/>
            <a:ext cx="4929222" cy="7858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142976" y="500042"/>
            <a:ext cx="66277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Международная научно-практическая конференция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10133</TotalTime>
  <Words>451</Words>
  <Application>Microsoft Office PowerPoint</Application>
  <PresentationFormat>Экран (4:3)</PresentationFormat>
  <Paragraphs>94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 О Р Т Ф О Л И О преподавателя специальных дисциплин  Карагулова Талгата Саматовича</vt:lpstr>
      <vt:lpstr>Общие сведения</vt:lpstr>
      <vt:lpstr>Слайд 3</vt:lpstr>
      <vt:lpstr>Курсы  повышения квалификации  </vt:lpstr>
      <vt:lpstr>Слайд 5</vt:lpstr>
      <vt:lpstr>Слайд 6</vt:lpstr>
      <vt:lpstr>Слайд 7</vt:lpstr>
      <vt:lpstr>Слайд 8</vt:lpstr>
      <vt:lpstr>Слайд 9</vt:lpstr>
      <vt:lpstr>Слайд 10</vt:lpstr>
      <vt:lpstr>Результаты профессиональных достижений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Материалы о педагогическом опыте</vt:lpstr>
      <vt:lpstr>Слайд 25</vt:lpstr>
      <vt:lpstr>Слайд 26</vt:lpstr>
      <vt:lpstr>Научно-методическая деятельность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Общие сведения</dc:title>
  <dc:creator>Гулисиана</dc:creator>
  <cp:lastModifiedBy>Work</cp:lastModifiedBy>
  <cp:revision>33</cp:revision>
  <dcterms:created xsi:type="dcterms:W3CDTF">2015-02-19T03:39:34Z</dcterms:created>
  <dcterms:modified xsi:type="dcterms:W3CDTF">2020-04-17T04:35:37Z</dcterms:modified>
</cp:coreProperties>
</file>