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57" r:id="rId4"/>
    <p:sldId id="263" r:id="rId5"/>
    <p:sldId id="264" r:id="rId6"/>
    <p:sldId id="262" r:id="rId7"/>
    <p:sldId id="265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946" autoAdjust="0"/>
  </p:normalViewPr>
  <p:slideViewPr>
    <p:cSldViewPr>
      <p:cViewPr varScale="1">
        <p:scale>
          <a:sx n="73" d="100"/>
          <a:sy n="73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68330-7F77-4063-8472-CD3099D0CA0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3C8-338A-43AD-9EEC-82EC63A7C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3C8-338A-43AD-9EEC-82EC63A7CC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2014_05_16\IMG_000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35012" t="41532" r="48575" b="50892"/>
          <a:stretch/>
        </p:blipFill>
        <p:spPr bwMode="auto">
          <a:xfrm>
            <a:off x="1500166" y="1214422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85728"/>
            <a:ext cx="8229600" cy="114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горно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технический  высший  колледж» 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r="54224" b="30063"/>
          <a:stretch>
            <a:fillRect/>
          </a:stretch>
        </p:blipFill>
        <p:spPr bwMode="auto">
          <a:xfrm>
            <a:off x="7715272" y="571480"/>
            <a:ext cx="769338" cy="714379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2714620"/>
            <a:ext cx="60007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 ДОСТИЖЕНИ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</a:t>
            </a:r>
            <a:endParaRPr lang="kk-KZ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Палуановой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Индиры</a:t>
            </a:r>
            <a:endParaRPr lang="ru-RU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785918" y="5786454"/>
            <a:ext cx="6011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3922281" cy="5572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грам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8605"/>
            <a:ext cx="4071965" cy="5748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м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8061862" cy="5322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creenshot_20191224-123229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500042"/>
            <a:ext cx="3143272" cy="42209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Содержимое 3"/>
          <p:cNvSpPr txBox="1">
            <a:spLocks noGrp="1"/>
          </p:cNvSpPr>
          <p:nvPr>
            <p:ph sz="half" idx="2"/>
          </p:nvPr>
        </p:nvSpPr>
        <p:spPr bwMode="auto">
          <a:xfrm>
            <a:off x="4286248" y="1643050"/>
            <a:ext cx="4429156" cy="157163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өзіңді алып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Еңбегің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ақылың екі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жақтап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714348" y="4857760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–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–№203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– «Обогащение полезных ископаемых»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5786" y="428604"/>
            <a:ext cx="7358114" cy="785818"/>
          </a:xfrm>
        </p:spPr>
        <p:txBody>
          <a:bodyPr>
            <a:normAutofit fontScale="82500" lnSpcReduction="20000"/>
          </a:bodyPr>
          <a:lstStyle/>
          <a:p>
            <a:pPr algn="ctr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 СТУДЕНТА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715304" cy="50783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диплом:1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желтоқсан-Тұңғыш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күніне орай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президент болсам..."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тақырыбындағы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байқауы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;ХТКТК 2019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Техникалық,кәсіптік және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алушыларының арасында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 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әдебиеті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;ХТКТК 2018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диплом: Олимпиада по черчению; ХГТВК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,2019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Техникалық,кәсіптік және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алушыларының арасында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 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әдебиеті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облысының 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"АҚТӨБЕ-ДАРЫН"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өңірлік ғылыми-тәжірибелік қосымша 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қаласының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арналған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 төбедегі қала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интеллектуалдық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"БРЕЙН-РИНГ"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турнирі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"Ақтөбе облысы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әкімінің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аппараты" ММ;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"Қоғамдық келісім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"КММ;Ақтөбе-2019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500042"/>
            <a:ext cx="8001056" cy="69557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: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қаласының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жылдық және Ақтөбе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колледжінің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жылдық мерейтойына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 техникалық және кәсіптік 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ұйымдарының студенттері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Мемлекеттің әл-ауқатының өсуінің негізгі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факторы-жастар: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 жолында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тақырыбындағы халықаралық ғылыми тәжірибелік конференциясы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облыстық ғылыми-тәжірибелік орталығы; Ақтөбе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Ақтөбе-2019; </a:t>
            </a: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 -"2019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жыл-Жастар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мәдениетін дамыту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қолдау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үздік көркем әдебиет туындыларын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кеңінен насихаттау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жастардың классикалық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заманауи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әдебиетке деген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сүйіспеншіліктерін ояту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мәдениетін қалыптастыру мақсатында ұйымдастырылған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Кітап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Хромтау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643866" cy="532453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мақтанышы-2019-2018-2019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жылындағы 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бағдарламасын аяқтап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ҮЗДІК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нәтижемен тәмәмдағаны үшін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ХТКТК 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мақтанышы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2019-2018-2019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жылында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 ғылыми ізденіс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шеберлігін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танытып,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ғылыми-зерттеу жобалары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нәтижелер көрсеткені үшін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ХТКТК 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хат- 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ұрпақ-болашақ кепілі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жастар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жемқорлыққа қарсы мәдениетті қалыптастыруға бағытталған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ұрпақ" студенттік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клубтарының жұмысы ;Қазақстан Республикалық Мемлекеттік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 істері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сыйбайлас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жемқорлыққа қарсы іс-қимыл агенттігінің Ақтөбе облысы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қаласы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00042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786058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2896" y="3724276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571876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500034" y="428604"/>
            <a:ext cx="82296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КОНКУРСАХ РАЗНОГО УРОВНЯ</a:t>
            </a:r>
          </a:p>
          <a:p>
            <a:pPr algn="ctr" eaLnBrk="0" hangingPunct="0">
              <a:buNone/>
              <a:defRPr/>
            </a:pPr>
            <a:endParaRPr lang="ru-RU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гр 7.jpg"/>
          <p:cNvPicPr>
            <a:picLocks noChangeAspect="1"/>
          </p:cNvPicPr>
          <p:nvPr/>
        </p:nvPicPr>
        <p:blipFill>
          <a:blip r:embed="rId2"/>
          <a:srcRect l="1476" t="2133" r="1476" b="5119"/>
          <a:stretch>
            <a:fillRect/>
          </a:stretch>
        </p:blipFill>
        <p:spPr>
          <a:xfrm>
            <a:off x="500034" y="1285860"/>
            <a:ext cx="4700565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грамот 1.jpg"/>
          <p:cNvPicPr>
            <a:picLocks noChangeAspect="1"/>
          </p:cNvPicPr>
          <p:nvPr/>
        </p:nvPicPr>
        <p:blipFill>
          <a:blip r:embed="rId3"/>
          <a:srcRect l="5610" t="2568" r="3543" b="8561"/>
          <a:stretch>
            <a:fillRect/>
          </a:stretch>
        </p:blipFill>
        <p:spPr>
          <a:xfrm>
            <a:off x="4214810" y="3571876"/>
            <a:ext cx="4429157" cy="2789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мот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4071966" cy="5252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8" descr="грамота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85794"/>
            <a:ext cx="4000528" cy="5120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4081280" cy="5143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гр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714356"/>
            <a:ext cx="4075137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561591" cy="4779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384</Words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ГККП  «Хромтауский горно- технический  высший  колледж»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 «Хромтауский горно- технический  высший  колледж»</dc:title>
  <dc:creator>Work</dc:creator>
  <cp:lastModifiedBy>Work</cp:lastModifiedBy>
  <cp:revision>27</cp:revision>
  <dcterms:created xsi:type="dcterms:W3CDTF">2020-04-16T05:33:55Z</dcterms:created>
  <dcterms:modified xsi:type="dcterms:W3CDTF">2020-04-16T15:22:08Z</dcterms:modified>
</cp:coreProperties>
</file>