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80" r:id="rId6"/>
    <p:sldId id="267" r:id="rId7"/>
    <p:sldId id="259" r:id="rId8"/>
    <p:sldId id="268" r:id="rId9"/>
    <p:sldId id="260" r:id="rId10"/>
    <p:sldId id="264" r:id="rId11"/>
    <p:sldId id="269" r:id="rId12"/>
    <p:sldId id="273" r:id="rId13"/>
    <p:sldId id="270" r:id="rId14"/>
    <p:sldId id="271" r:id="rId15"/>
    <p:sldId id="272" r:id="rId16"/>
    <p:sldId id="274" r:id="rId17"/>
    <p:sldId id="277" r:id="rId18"/>
    <p:sldId id="275" r:id="rId19"/>
    <p:sldId id="278" r:id="rId20"/>
    <p:sldId id="276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500" autoAdjust="0"/>
  </p:normalViewPr>
  <p:slideViewPr>
    <p:cSldViewPr>
      <p:cViewPr varScale="1">
        <p:scale>
          <a:sx n="70" d="100"/>
          <a:sy n="70" d="100"/>
        </p:scale>
        <p:origin x="-84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228599"/>
            <a:ext cx="7772400" cy="1295401"/>
          </a:xfrm>
        </p:spPr>
        <p:txBody>
          <a:bodyPr>
            <a:noAutofit/>
          </a:bodyPr>
          <a:lstStyle/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Практика по профилю специальности </a:t>
            </a:r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(технологическая)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5800" y="1676400"/>
            <a:ext cx="7772400" cy="388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Estrangelo Edess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3622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Специальность: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0707000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«Техническое обслуживание и ремонт горного электромеханического оборудования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335280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Курс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IV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402 ГЭМО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Количество часов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288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600" y="5257800"/>
            <a:ext cx="418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Куратор группы: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Амангалиева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А.Е</a:t>
            </a:r>
            <a:r>
              <a:rPr lang="ru-RU" sz="2000" b="1" dirty="0" smtClean="0"/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Мастер П/О: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Калимжанов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А.А.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6464"/>
            <a:ext cx="4137093" cy="584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10587" y="0"/>
            <a:ext cx="5912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Ремонтный цех №2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участок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ГУРЭО и УЭС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199" y="1219200"/>
            <a:ext cx="3298893" cy="466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3810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Ремонтный цех №3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участок ЭМС-1, ЭМС-2 и ЭМС-3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086" y="1066800"/>
            <a:ext cx="363672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Users\БМР\Downloads\РЦ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219200"/>
            <a:ext cx="36576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381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Ремонтный цех №4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участок УЭС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762000"/>
            <a:ext cx="4114800" cy="584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2600" y="3810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СГРМЦ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участок ПУЭМР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838200"/>
            <a:ext cx="4114800" cy="584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3810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ЦАиС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участок УА№2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AutoShape 6" descr="blob:https://web.whatsapp.com/022b5fb7-fcf8-4419-9f95-a24216f6199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blob:https://web.whatsapp.com/022b5fb7-fcf8-4419-9f95-a24216f6199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1" name="Picture 9" descr="C:\Users\БМР\Desktop\расписание\пр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838200"/>
            <a:ext cx="4495800" cy="5596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762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Энергоцех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участок: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Водозобор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котельная «40 лет КССР», котельная «Центральная».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AutoShape 6" descr="blob:https://web.whatsapp.com/022b5fb7-fcf8-4419-9f95-a24216f6199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blob:https://web.whatsapp.com/022b5fb7-fcf8-4419-9f95-a24216f6199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7" name="Picture 3" descr="C:\Users\БМР\Desktop\расписание\b60077de-120a-475f-9eff-a11f5b2308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041845"/>
            <a:ext cx="4191000" cy="5563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Выполняемые работы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47244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Монтаж, демонтаж, заземление, ремонт, опробование и техническое обслуживание электрической части простых машин, узлов и механизмов, средств сигнализации и освещения,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распределительных.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Ремонт и монтаж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электропередачи, установка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грозозащиты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подключение контрольно-измерительных приборов: амперметров, вольтметров, манометров. Замер силы тока, напряжения в цепях переменного и постоянного тока низкого напряжения.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Устройство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заземляющих контуров. Вулканизация гибких кабелей, нанесение надписей. Зарядка аккумуляторных батарей, доливка и замена электролита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Навеска сигнальных устройств, смена электроламп, электрических патронов.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Осмотр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ремонт электротехнического оборудования неавтоматизированных ламповых.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Осмотр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текущий ремонт электродвигателей переменного тока низкого напряжения.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БМР\Desktop\расписание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7315200" cy="3771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9699" name="Picture 3" descr="C:\Users\БМР\Desktop\расписание\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147789"/>
            <a:ext cx="7239000" cy="3710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БМР\Desktop\Практика 2020-2021\Отчет\практик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4343400" cy="528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7651" name="Picture 3" descr="C:\Users\БМР\Desktop\Практика 2020-2021\Отчет\практик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66800"/>
            <a:ext cx="4267200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04800" y="152400"/>
            <a:ext cx="838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Шигапов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Данил изучает техническую документацию применяемого оборудования автоматизации на ЦК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:\Users\БМР\Desktop\расписание\ed2bcee0990be43d13408bd5d8a67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5584" y="1295400"/>
            <a:ext cx="3688416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22" name="Picture 2" descr="C:\Users\БМР\Desktop\расписание\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09600"/>
            <a:ext cx="5720736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2133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7244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Целью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практики является закрепление теоретических знаний и практических умений, приобретение навыков в работе и развитие компетенций по избранной специальности, получение дополнительной рабочей профессии,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более высокого разряда по ранее освоенной рабочей профессии.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БМР\Desktop\Практика 2020-2021\Отчет\практика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4362450" cy="5816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8675" name="Picture 3" descr="C:\Users\БМР\Desktop\Практика 2020-2021\Отчет\практика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168400"/>
            <a:ext cx="4267200" cy="568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219200" y="1524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Айткали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Ануар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выполняет сборку электрической схемы автоматической цепи 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Замечания по производственной  практике отсутствуют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Приказ о выходе на практику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24000"/>
            <a:ext cx="7315200" cy="5334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1026" name="Picture 2" descr="C:\Users\БМР\Desktop\расписание\067f7f3f-8b2c-45b5-a412-777a1554ac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066800"/>
            <a:ext cx="4191000" cy="558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543800" cy="9604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Период прохождения практики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81000" y="1905000"/>
            <a:ext cx="80772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02 сентября по 28 октября 2020 года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62000"/>
            <a:ext cx="65532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362200" y="304800"/>
            <a:ext cx="4697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Список группы по распределению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514600" y="914400"/>
          <a:ext cx="3984605" cy="5638800"/>
        </p:xfrm>
        <a:graphic>
          <a:graphicData uri="http://schemas.openxmlformats.org/presentationml/2006/ole">
            <p:oleObj spid="_x0000_s2050" name="Acrobat Document" r:id="rId3" imgW="10766952" imgH="15239856" progId="AcroExch.Document.11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" y="3048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РАБОЧАЯ  УЧЕБНАЯ  ПРОГРАММА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Рабочий план-график практики</a:t>
            </a:r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БМР\Desktop\расписание\d24c848b-78c7-4b4e-b89a-aa975a593f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066800"/>
            <a:ext cx="3842742" cy="5501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019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Распоряжение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«О закреплении наставника на предприятии»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0" y="838200"/>
            <a:ext cx="41910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62000" y="1524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Ремонтный цех №1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участок ЭМС-3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358</TotalTime>
  <Words>307</Words>
  <Application>Microsoft Office PowerPoint</Application>
  <PresentationFormat>Экран (4:3)</PresentationFormat>
  <Paragraphs>36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Office Theme</vt:lpstr>
      <vt:lpstr>Adobe Acrobat Document</vt:lpstr>
      <vt:lpstr>Практика по профилю специальности (технологическая)</vt:lpstr>
      <vt:lpstr>Цели:</vt:lpstr>
      <vt:lpstr>Приказ о выходе на практику</vt:lpstr>
      <vt:lpstr>Период прохождения практики </vt:lpstr>
      <vt:lpstr>Слайд 5</vt:lpstr>
      <vt:lpstr> </vt:lpstr>
      <vt:lpstr>Рабочий план-график практики</vt:lpstr>
      <vt:lpstr>Распоряжение  «О закреплении наставника на предприятии»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Выполняемые работы</vt:lpstr>
      <vt:lpstr>Слайд 17</vt:lpstr>
      <vt:lpstr>Слайд 18</vt:lpstr>
      <vt:lpstr>Слайд 19</vt:lpstr>
      <vt:lpstr>Слайд 20</vt:lpstr>
      <vt:lpstr>Замечания по производственной  практике отсутствуют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</dc:title>
  <dc:creator>БМР</dc:creator>
  <cp:lastModifiedBy>БМР</cp:lastModifiedBy>
  <cp:revision>4</cp:revision>
  <dcterms:created xsi:type="dcterms:W3CDTF">2015-02-25T13:07:15Z</dcterms:created>
  <dcterms:modified xsi:type="dcterms:W3CDTF">2020-09-28T08:01:09Z</dcterms:modified>
</cp:coreProperties>
</file>