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3" r:id="rId2"/>
    <p:sldId id="265" r:id="rId3"/>
    <p:sldId id="257" r:id="rId4"/>
    <p:sldId id="258" r:id="rId5"/>
    <p:sldId id="266" r:id="rId6"/>
    <p:sldId id="279" r:id="rId7"/>
    <p:sldId id="264" r:id="rId8"/>
    <p:sldId id="274" r:id="rId9"/>
    <p:sldId id="260" r:id="rId10"/>
    <p:sldId id="268" r:id="rId11"/>
    <p:sldId id="276" r:id="rId12"/>
    <p:sldId id="277" r:id="rId13"/>
    <p:sldId id="278" r:id="rId14"/>
    <p:sldId id="26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614" autoAdjust="0"/>
    <p:restoredTop sz="94660"/>
  </p:normalViewPr>
  <p:slideViewPr>
    <p:cSldViewPr snapToGrid="0">
      <p:cViewPr>
        <p:scale>
          <a:sx n="75" d="100"/>
          <a:sy n="75" d="100"/>
        </p:scale>
        <p:origin x="-1860" y="-9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4" y="3897010"/>
            <a:ext cx="4978402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4" y="4115167"/>
            <a:ext cx="4978402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2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" y="3675528"/>
            <a:ext cx="12192002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70" y="3643090"/>
            <a:ext cx="3639932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90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4E6E7186-630F-4782-8C94-F83832BEC9AD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D06322A-F8ED-4537-86E8-10812C5E5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7186-630F-4782-8C94-F83832BEC9AD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322A-F8ED-4537-86E8-10812C5E5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7186-630F-4782-8C94-F83832BEC9AD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322A-F8ED-4537-86E8-10812C5E5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7186-630F-4782-8C94-F83832BEC9AD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322A-F8ED-4537-86E8-10812C5E5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4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7186-630F-4782-8C94-F83832BEC9AD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322A-F8ED-4537-86E8-10812C5E5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249427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2249427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7186-630F-4782-8C94-F83832BEC9AD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322A-F8ED-4537-86E8-10812C5E5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73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91078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E6E7186-630F-4782-8C94-F83832BEC9AD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D06322A-F8ED-4537-86E8-10812C5E54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4E6E7186-630F-4782-8C94-F83832BEC9AD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BD06322A-F8ED-4537-86E8-10812C5E5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7186-630F-4782-8C94-F83832BEC9AD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322A-F8ED-4537-86E8-10812C5E5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7186-630F-4782-8C94-F83832BEC9AD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322A-F8ED-4537-86E8-10812C5E5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3" y="1109163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11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7186-630F-4782-8C94-F83832BEC9AD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6322A-F8ED-4537-86E8-10812C5E5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2" y="366822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4" y="308279"/>
            <a:ext cx="12192002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4" y="440113"/>
            <a:ext cx="4978402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9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9" y="-2001"/>
            <a:ext cx="7683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0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70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E6E7186-630F-4782-8C94-F83832BEC9AD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D06322A-F8ED-4537-86E8-10812C5E54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821033-1D8F-4B50-9F93-29EB54E7DF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764" y="520700"/>
            <a:ext cx="9144000" cy="4208463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Практика по приобретению и закреплению профессиональных навыков, ДГОК </a:t>
            </a:r>
            <a:r>
              <a:rPr lang="kk-KZ" dirty="0"/>
              <a:t/>
            </a:r>
            <a:br>
              <a:rPr lang="kk-KZ" dirty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01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группы ПРМПИ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«0705000»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540 часов Производственной практики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05.03.2021-18.06.2021г.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848AB64-7C08-41F9-8DC3-DFEF5B5FA0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500" y="4044157"/>
            <a:ext cx="9144000" cy="1655762"/>
          </a:xfrm>
        </p:spPr>
        <p:txBody>
          <a:bodyPr/>
          <a:lstStyle/>
          <a:p>
            <a:r>
              <a:rPr lang="ru-RU" dirty="0"/>
              <a:t>Мастер </a:t>
            </a:r>
            <a:r>
              <a:rPr lang="ru-RU" dirty="0" err="1" smtClean="0"/>
              <a:t>п</a:t>
            </a:r>
            <a:r>
              <a:rPr lang="ru-RU" dirty="0" smtClean="0"/>
              <a:t>/о: </a:t>
            </a:r>
            <a:r>
              <a:rPr lang="ru-RU" dirty="0" err="1" smtClean="0"/>
              <a:t>Жуменов</a:t>
            </a:r>
            <a:r>
              <a:rPr lang="ru-RU" dirty="0" smtClean="0"/>
              <a:t> Р.Р.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0101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611188"/>
            <a:ext cx="4389438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4599" y="3369468"/>
            <a:ext cx="5892801" cy="322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0800" y="469901"/>
            <a:ext cx="5676900" cy="282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986" y="3536042"/>
            <a:ext cx="4688114" cy="10668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Выполняют бурения шпуров </a:t>
            </a:r>
            <a:r>
              <a:rPr lang="en-US" sz="2700" dirty="0" smtClean="0"/>
              <a:t>+80 </a:t>
            </a:r>
            <a:r>
              <a:rPr lang="ru-RU" sz="2700" dirty="0" smtClean="0"/>
              <a:t>горизонте на </a:t>
            </a:r>
            <a:r>
              <a:rPr lang="ru-RU" sz="2700" dirty="0" err="1" smtClean="0"/>
              <a:t>кемпирсайским</a:t>
            </a:r>
            <a:r>
              <a:rPr lang="ru-RU" sz="2700" dirty="0" smtClean="0"/>
              <a:t> месторождений шахте ДНК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User\Desktop\IMG-20200927-WA00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12480" y="2527300"/>
            <a:ext cx="2746513" cy="3251199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409700" y="1295400"/>
            <a:ext cx="10325100" cy="800100"/>
          </a:xfrm>
          <a:prstGeom prst="rect">
            <a:avLst/>
          </a:prstGeom>
        </p:spPr>
        <p:txBody>
          <a:bodyPr vert="horz" anchor="ctr"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Отчет о выполняемых работах</a:t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 descr="C:\Users\User\Desktop\IMG-20200928-WA0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9714" y="2150532"/>
            <a:ext cx="3280229" cy="4373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9595" y="1825870"/>
            <a:ext cx="4511040" cy="87782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Заготовка шестов для забутовки ВВ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 промышленной площадке ДОЦ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Дом\Documents\Desktop\IMG-20201118-WA00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1151136"/>
            <a:ext cx="6802438" cy="5101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Выполняют </a:t>
            </a:r>
            <a:r>
              <a:rPr lang="ru-RU" dirty="0" err="1" smtClean="0"/>
              <a:t>хоз</a:t>
            </a:r>
            <a:r>
              <a:rPr lang="ru-RU" dirty="0" smtClean="0"/>
              <a:t> работы в промышленной площадке на Ш.Молодежной ДОЦ </a:t>
            </a:r>
            <a:r>
              <a:rPr lang="ru-RU" dirty="0" smtClean="0"/>
              <a:t>на участке ТКШП. </a:t>
            </a:r>
            <a:endParaRPr lang="ru-RU" dirty="0"/>
          </a:p>
        </p:txBody>
      </p:sp>
      <p:pic>
        <p:nvPicPr>
          <p:cNvPr id="1026" name="Picture 2" descr="C:\Users\Asus\OneDrive\Рабочий стол\85b88542-8c31-447e-9040-d4cce6337697.jf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26160" y="776288"/>
            <a:ext cx="3928611" cy="585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D342E2-ACCF-4795-ADEB-AC8EBC3C5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Замечание нет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BA85C96-40CC-4FE4-B33B-DBBF83DA5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49424"/>
            <a:ext cx="10579100" cy="4325112"/>
          </a:xfrm>
        </p:spPr>
        <p:txBody>
          <a:bodyPr/>
          <a:lstStyle/>
          <a:p>
            <a:pPr>
              <a:buNone/>
            </a:pPr>
            <a:r>
              <a:rPr lang="kk-KZ" dirty="0" smtClean="0"/>
              <a:t>  Сагындыков Жандос по состиний здоровья отчислили из практики.</a:t>
            </a:r>
            <a:endParaRPr lang="kk-KZ" smtClean="0"/>
          </a:p>
          <a:p>
            <a:pPr>
              <a:buNone/>
            </a:pPr>
            <a:r>
              <a:rPr lang="kk-KZ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3727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6316133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Приказ о выходе на практику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193366" y="1714533"/>
            <a:ext cx="57658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05500" y="1435100"/>
            <a:ext cx="3296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Рабочая учебная программа </a:t>
            </a:r>
            <a:endParaRPr lang="en-US" dirty="0" smtClean="0"/>
          </a:p>
        </p:txBody>
      </p:sp>
      <p:pic>
        <p:nvPicPr>
          <p:cNvPr id="1026" name="Picture 2" descr="C:\Users\User\Desktop\Новая папка\846c2532-c4ad-40ad-bc29-7c4e67d33bd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533" b="1822"/>
          <a:stretch>
            <a:fillRect/>
          </a:stretch>
        </p:blipFill>
        <p:spPr bwMode="auto">
          <a:xfrm rot="16200000">
            <a:off x="622301" y="2073274"/>
            <a:ext cx="4762500" cy="3416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1698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75" y="1726741"/>
            <a:ext cx="3997325" cy="479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3800" y="1892300"/>
            <a:ext cx="444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Были выданы рабочие планы графики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2926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Распределения по цехам</a:t>
            </a:r>
          </a:p>
          <a:p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ШМ 8 студента </a:t>
            </a:r>
          </a:p>
          <a:p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ДНК </a:t>
            </a:r>
            <a:r>
              <a:rPr lang="en-US" sz="39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5 студентов </a:t>
            </a:r>
          </a:p>
          <a:p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ШСЦ перевод в Ш.Молодежную </a:t>
            </a:r>
          </a:p>
          <a:p>
            <a:pPr>
              <a:buNone/>
            </a:pPr>
            <a:endParaRPr lang="ru-RU" sz="39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3780" t="9760" r="32673" b="8761"/>
          <a:stretch>
            <a:fillRect/>
          </a:stretch>
        </p:blipFill>
        <p:spPr bwMode="auto">
          <a:xfrm>
            <a:off x="1103446" y="332657"/>
            <a:ext cx="2784309" cy="28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32990" t="13881" r="32518" b="10000"/>
          <a:stretch>
            <a:fillRect/>
          </a:stretch>
        </p:blipFill>
        <p:spPr bwMode="auto">
          <a:xfrm>
            <a:off x="4655840" y="404664"/>
            <a:ext cx="2880320" cy="268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32990" t="15560" r="32990" b="10000"/>
          <a:stretch>
            <a:fillRect/>
          </a:stretch>
        </p:blipFill>
        <p:spPr bwMode="auto">
          <a:xfrm>
            <a:off x="8112224" y="404663"/>
            <a:ext cx="2844187" cy="262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l="32518" t="13881" r="32518" b="4641"/>
          <a:stretch>
            <a:fillRect/>
          </a:stretch>
        </p:blipFill>
        <p:spPr bwMode="auto">
          <a:xfrm>
            <a:off x="1103446" y="3645025"/>
            <a:ext cx="2784309" cy="273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 l="32518" t="17240" r="32518" b="10000"/>
          <a:stretch>
            <a:fillRect/>
          </a:stretch>
        </p:blipFill>
        <p:spPr bwMode="auto">
          <a:xfrm>
            <a:off x="4463819" y="3284984"/>
            <a:ext cx="3413764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 l="33547" t="12600" r="32906" b="6761"/>
          <a:stretch>
            <a:fillRect/>
          </a:stretch>
        </p:blipFill>
        <p:spPr bwMode="auto">
          <a:xfrm>
            <a:off x="8215560" y="3212977"/>
            <a:ext cx="3065017" cy="31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-141323"/>
          <a:ext cx="12192000" cy="7946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154017"/>
                <a:gridCol w="2941983"/>
              </a:tblGrid>
              <a:tr h="414514">
                <a:tc>
                  <a:txBody>
                    <a:bodyPr/>
                    <a:lstStyle/>
                    <a:p>
                      <a:r>
                        <a:rPr lang="ru-RU" sz="1800" dirty="0"/>
                        <a:t>ЦЕХ</a:t>
                      </a:r>
                    </a:p>
                  </a:txBody>
                  <a:tcPr marL="95417" marR="95417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Участок</a:t>
                      </a:r>
                    </a:p>
                  </a:txBody>
                  <a:tcPr marL="95417" marR="95417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Профессия</a:t>
                      </a:r>
                    </a:p>
                  </a:txBody>
                  <a:tcPr marL="95417" marR="95417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Ф.И.О. студента</a:t>
                      </a:r>
                    </a:p>
                  </a:txBody>
                  <a:tcPr marL="95417" marR="95417"/>
                </a:tc>
              </a:tr>
              <a:tr h="1889854">
                <a:tc>
                  <a:txBody>
                    <a:bodyPr/>
                    <a:lstStyle/>
                    <a:p>
                      <a:r>
                        <a:rPr lang="ru-RU" dirty="0" smtClean="0"/>
                        <a:t>Шахта Молодежная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ТКШП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Уч</a:t>
                      </a:r>
                      <a:r>
                        <a:rPr lang="ru-RU" baseline="0" dirty="0" smtClean="0"/>
                        <a:t> Доставщика крепежных материалов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kk-K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Ражадинов Алдияр 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kk-K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Өмірзақұлы Рамазан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kk-K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Базарбаев Багдат 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kk-K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Жүсіп Мади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kk-K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Капин Елток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kk-K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Таженов Еламан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kk-K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Улукпанов Айдар 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444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dirty="0" smtClean="0"/>
                        <a:t>Ш</a:t>
                      </a:r>
                      <a:r>
                        <a:rPr lang="kk-KZ" baseline="0" dirty="0" smtClean="0"/>
                        <a:t>.Молодежная 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Упор-4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Уч</a:t>
                      </a:r>
                      <a:r>
                        <a:rPr lang="ru-RU" baseline="0" dirty="0" smtClean="0"/>
                        <a:t> Проходчика 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Сағындыков Жандос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1889854">
                <a:tc>
                  <a:txBody>
                    <a:bodyPr/>
                    <a:lstStyle/>
                    <a:p>
                      <a:r>
                        <a:rPr lang="ru-RU" dirty="0" smtClean="0"/>
                        <a:t>Ш.ДНК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ДИТР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Уч</a:t>
                      </a:r>
                      <a:r>
                        <a:rPr lang="ru-RU" baseline="0" dirty="0" smtClean="0"/>
                        <a:t> Доставщика крепежных материалов 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kk-K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Абдулов Алтынбек 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kk-K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Бртаев Азамат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kk-K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Ауезханов Еркебұлан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kk-K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Тоқтамыс Саят 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kk-K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Серікбай Самурат 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kk-K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Мұхамбеткалиев Айсұлтан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859025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ДНК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ПОР-1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Уч</a:t>
                      </a:r>
                      <a:r>
                        <a:rPr lang="ru-RU" baseline="0" dirty="0" smtClean="0"/>
                        <a:t> Проходчика 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kk-K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Иванов Александр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Абдрахман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Жандос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kk-KZ" baseline="0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477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Пор-2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Уч</a:t>
                      </a:r>
                      <a:r>
                        <a:rPr lang="ru-RU" baseline="0" dirty="0" smtClean="0"/>
                        <a:t> Проходчика 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0" lang="kk-K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Жалгасов Нұрхан   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kk-K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Сисенбаев Нурсултан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kk-KZ" baseline="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145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-152400"/>
          <a:ext cx="12192000" cy="3786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154017"/>
                <a:gridCol w="2941983"/>
              </a:tblGrid>
              <a:tr h="711200">
                <a:tc>
                  <a:txBody>
                    <a:bodyPr/>
                    <a:lstStyle/>
                    <a:p>
                      <a:r>
                        <a:rPr lang="ru-RU" sz="1800" dirty="0"/>
                        <a:t>ЦЕХ</a:t>
                      </a:r>
                    </a:p>
                  </a:txBody>
                  <a:tcPr marL="95417" marR="95417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Участок</a:t>
                      </a:r>
                    </a:p>
                  </a:txBody>
                  <a:tcPr marL="95417" marR="95417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Профессия</a:t>
                      </a:r>
                    </a:p>
                  </a:txBody>
                  <a:tcPr marL="95417" marR="95417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Ф.И.О. студента</a:t>
                      </a:r>
                    </a:p>
                  </a:txBody>
                  <a:tcPr marL="95417" marR="95417"/>
                </a:tc>
              </a:tr>
              <a:tr h="1337860">
                <a:tc>
                  <a:txBody>
                    <a:bodyPr/>
                    <a:lstStyle/>
                    <a:p>
                      <a:r>
                        <a:rPr lang="ru-RU" dirty="0" smtClean="0"/>
                        <a:t>Шахта</a:t>
                      </a:r>
                      <a:r>
                        <a:rPr lang="ru-RU" baseline="0" dirty="0" smtClean="0"/>
                        <a:t> ДНК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ПОР-3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Уч</a:t>
                      </a:r>
                      <a:r>
                        <a:rPr lang="ru-RU" baseline="0" dirty="0" smtClean="0"/>
                        <a:t> Проходчика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kk-K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Қожахметов Асылан 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kk-K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Курманов Аян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kk-K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Дүйсенбаев Диас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kk-KZ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kk-KZ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3378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Шахта</a:t>
                      </a:r>
                      <a:r>
                        <a:rPr lang="ru-RU" baseline="0" dirty="0" smtClean="0"/>
                        <a:t> ДНК 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ПОР-4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Уч</a:t>
                      </a:r>
                      <a:r>
                        <a:rPr lang="ru-RU" baseline="0" dirty="0" smtClean="0"/>
                        <a:t> Проходчика 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kk-K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Кемесинов Аян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kk-K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Ермекбаев Нұржан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D342E2-ACCF-4795-ADEB-AC8EBC3C5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67" y="517770"/>
            <a:ext cx="9601200" cy="877824"/>
          </a:xfrm>
        </p:spPr>
        <p:txBody>
          <a:bodyPr>
            <a:normAutofit/>
          </a:bodyPr>
          <a:lstStyle/>
          <a:p>
            <a:r>
              <a:rPr lang="kk-KZ" dirty="0" smtClean="0"/>
              <a:t>На участках были проведены первичные инструктажи на рабочим месте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6267" y="1944886"/>
            <a:ext cx="5354638" cy="401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6733" y="1752599"/>
            <a:ext cx="5207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359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385</TotalTime>
  <Words>193</Words>
  <Application>Microsoft Office PowerPoint</Application>
  <PresentationFormat>Произвольный</PresentationFormat>
  <Paragraphs>69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Городская</vt:lpstr>
      <vt:lpstr>Практика по приобретению и закреплению профессиональных навыков, ДГОК  301 группы ПРМПИ «0705000» 540 часов Производственной практики  05.03.2021-18.06.2021г.   </vt:lpstr>
      <vt:lpstr>Приказ о выходе на практику </vt:lpstr>
      <vt:lpstr>Слайд 3</vt:lpstr>
      <vt:lpstr>Слайд 4</vt:lpstr>
      <vt:lpstr>Слайд 5</vt:lpstr>
      <vt:lpstr>Слайд 6</vt:lpstr>
      <vt:lpstr>Слайд 7</vt:lpstr>
      <vt:lpstr>Слайд 8</vt:lpstr>
      <vt:lpstr>На участках были проведены первичные инструктажи на рабочим месте </vt:lpstr>
      <vt:lpstr>Слайд 10</vt:lpstr>
      <vt:lpstr>Выполняют бурения шпуров +80 горизонте на кемпирсайским месторождений шахте ДНК   </vt:lpstr>
      <vt:lpstr>Заготовка шестов для забутовки ВВ на  промышленной площадке ДОЦ</vt:lpstr>
      <vt:lpstr>Выполняют хоз работы в промышленной площадке на Ш.Молодежной ДОЦ на участке ТКШП. </vt:lpstr>
      <vt:lpstr>Замечание нет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ПРИКАЗ О ВЫХОДЕ НА ПРАКТИКУ</dc:title>
  <dc:creator>Professional</dc:creator>
  <cp:lastModifiedBy>User</cp:lastModifiedBy>
  <cp:revision>47</cp:revision>
  <dcterms:created xsi:type="dcterms:W3CDTF">2020-09-25T03:43:11Z</dcterms:created>
  <dcterms:modified xsi:type="dcterms:W3CDTF">2021-04-12T07:31:40Z</dcterms:modified>
</cp:coreProperties>
</file>